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8.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8" r:id="rId4"/>
    <p:sldMasterId id="2147484124" r:id="rId5"/>
    <p:sldMasterId id="2147483672" r:id="rId6"/>
    <p:sldMasterId id="2147483710" r:id="rId7"/>
    <p:sldMasterId id="2147483754" r:id="rId8"/>
    <p:sldMasterId id="2147483773" r:id="rId9"/>
    <p:sldMasterId id="2147483883" r:id="rId10"/>
    <p:sldMasterId id="2147483908" r:id="rId11"/>
    <p:sldMasterId id="2147484022" r:id="rId12"/>
  </p:sldMasterIdLst>
  <p:notesMasterIdLst>
    <p:notesMasterId r:id="rId54"/>
  </p:notesMasterIdLst>
  <p:sldIdLst>
    <p:sldId id="322" r:id="rId13"/>
    <p:sldId id="304" r:id="rId14"/>
    <p:sldId id="272" r:id="rId15"/>
    <p:sldId id="263" r:id="rId16"/>
    <p:sldId id="282" r:id="rId17"/>
    <p:sldId id="307" r:id="rId18"/>
    <p:sldId id="268" r:id="rId19"/>
    <p:sldId id="258" r:id="rId20"/>
    <p:sldId id="302" r:id="rId21"/>
    <p:sldId id="305" r:id="rId22"/>
    <p:sldId id="2147482814" r:id="rId23"/>
    <p:sldId id="259" r:id="rId24"/>
    <p:sldId id="2147483044" r:id="rId25"/>
    <p:sldId id="267" r:id="rId26"/>
    <p:sldId id="287" r:id="rId27"/>
    <p:sldId id="284" r:id="rId28"/>
    <p:sldId id="256" r:id="rId29"/>
    <p:sldId id="301" r:id="rId30"/>
    <p:sldId id="306" r:id="rId31"/>
    <p:sldId id="271" r:id="rId32"/>
    <p:sldId id="2147482884" r:id="rId33"/>
    <p:sldId id="278" r:id="rId34"/>
    <p:sldId id="265" r:id="rId35"/>
    <p:sldId id="2147483647" r:id="rId36"/>
    <p:sldId id="285" r:id="rId37"/>
    <p:sldId id="276" r:id="rId38"/>
    <p:sldId id="273" r:id="rId39"/>
    <p:sldId id="260" r:id="rId40"/>
    <p:sldId id="288" r:id="rId41"/>
    <p:sldId id="308" r:id="rId42"/>
    <p:sldId id="298" r:id="rId43"/>
    <p:sldId id="289" r:id="rId44"/>
    <p:sldId id="257" r:id="rId45"/>
    <p:sldId id="262" r:id="rId46"/>
    <p:sldId id="277" r:id="rId47"/>
    <p:sldId id="292" r:id="rId48"/>
    <p:sldId id="269" r:id="rId49"/>
    <p:sldId id="2147483496" r:id="rId50"/>
    <p:sldId id="281" r:id="rId51"/>
    <p:sldId id="2147470511" r:id="rId52"/>
    <p:sldId id="214747286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573007-FDEB-DE2F-3EF9-1739D2FA4B87}" name="Adwait Aralkar" initials="AA" userId="S::Adwait.Aralkar@BRILLIO.COM::ae1719c1-ed02-42aa-a1d9-0d6e6247f692" providerId="AD"/>
  <p188:author id="{2F397A18-701F-D9CD-3E28-50FC64DFCB9A}" name="Amith Ranganath" initials="AR" userId="S::Amith.Ranganath@BRILLIO.COM::99a93d6b-75b9-445c-b5ec-a62114133651" providerId="AD"/>
  <p188:author id="{75D8791B-E3F1-9663-B0C3-ADA07F61AB90}" name="Siddhi Paliwal" initials="" userId="S::Siddhi.Paliwal@BRILLIO.COM::3ef3921d-16b8-4854-8920-f0b2bd004b9f" providerId="AD"/>
  <p188:author id="{92B4B321-F8DD-4C84-C7CB-3DCB157C3554}" name="Aswani Chittilla" initials="AC" userId="S::aswani.chittilla@brillio.com::e4377af8-5c25-4d6d-97ff-a0a1ea235d6c" providerId="AD"/>
  <p188:author id="{2E3C6A2D-B27E-B2A4-0289-2501E236FBDE}" name="Utkrasht Shrivastava" initials="US" userId="S::Utkrasht.S@BRILLIO.COM::2e392e5e-51d8-49ea-8280-22f253104cc4" providerId="AD"/>
  <p188:author id="{C0DCB534-1CA7-85CC-31B8-7E9D8CF288CC}" name="Pallavi Sridhar" initials="" userId="S::Pallavi.Sridhar@BRILLIO.COM::4ed18fab-7c6c-4cb6-8aab-f1897096fbe9" providerId="AD"/>
  <p188:author id="{6AF7BF41-8758-36B3-45BE-FBCE4EA55969}" name="Ananth Balasubramanian" initials="AB" userId="S::Ananth.B@BRILLIO.COM::03643304-6614-402d-bd42-252d530970f8" providerId="AD"/>
  <p188:author id="{5C4F1763-9DAB-CAB5-6DB6-B94A9DE38CA4}" name="Kishor Toshniwal" initials="" userId="S::Kishor.Toshniwal@BRILLIO.COM::d5a1b4b4-1fcb-4368-b56a-3e4a217d7762" providerId="AD"/>
  <p188:author id="{D0DDAC64-F6BB-B607-604C-41D0E8D03AB5}" name="Abhijith Shastry" initials="AS" userId="S::abhijith.shastry@brillio.com::539567d6-5baa-4651-be60-b3cf18d64dc2" providerId="AD"/>
  <p188:author id="{9347ED7E-4AAA-D64E-45C3-07CBFDC5CC99}" name="Rajavelu Vijaykumar" initials="" userId="S::rajavelu.v@BRILLIO.COM::58a321eb-bc8c-448d-87a5-748a932387ee" providerId="AD"/>
  <p188:author id="{458C4283-EB9C-8A2F-5FBD-B2EA2E4F2133}" name="Jon Bennett" initials="JB" userId="S::jon.bennett@BRILLIO.COM::f08bf36d-aba7-40c1-b6fc-baa856c3acbf" providerId="AD"/>
  <p188:author id="{8C852BB9-6BD7-FB34-E5B7-0C38752EF23C}" name="Abhijith Shastry" initials="" userId="S::Abhijith.Shastry@BRILLIO.COM::539567d6-5baa-4651-be60-b3cf18d64dc2" providerId="AD"/>
  <p188:author id="{74DA96C6-AC0A-7AE8-3714-20AEC08043CC}" name="Aswani Chittilla" initials="" userId="S::Aswani.Chittilla@BRILLIO.COM::e4377af8-5c25-4d6d-97ff-a0a1ea235d6c" providerId="AD"/>
  <p188:author id="{9EEAB9CC-033E-F745-E4CD-FCD810322113}" name="Harshi Rateria" initials="" userId="S::Harshi.Rateria@BRILLIO.COM::509ab90b-c2bf-43b6-bee4-35299838a0ca" providerId="AD"/>
  <p188:author id="{D6A170D0-8D81-FDF3-20AD-720D58B2946F}" name="Anchal Pyasi" initials="AP" userId="S::Anchal.Pyasi@BRILLIO.COM::a92c463e-259f-4540-80dd-10cfca234da2" providerId="AD"/>
  <p188:author id="{F02B24DD-1C21-6522-18C8-48B5BAEDDDF7}" name="Hemanth Devaraju" initials="HD" userId="S::Hemanth.Devaraju@BRILLIO.COM::f4721968-c871-481d-ac26-d1a3c9426ea0" providerId="AD"/>
  <p188:author id="{B7623BE0-F5FE-F3A2-33B0-C50044F083E2}" name="Rajavelu Vijaykumar" initials="RV" userId="S::rajavelu.v@brillio.com::58a321eb-bc8c-448d-87a5-748a932387ee" providerId="AD"/>
  <p188:author id="{B19151FB-6986-264A-2B1C-3FD13602A3AE}" name="Devendra Singh" initials="" userId="S::Devendra.Singh1@BRILLIO.COM::e8b99d82-38e8-4433-b7ed-f866a8f85d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2354"/>
    <a:srgbClr val="CFD8DC"/>
    <a:srgbClr val="EFF3F4"/>
    <a:srgbClr val="F4F6F8"/>
    <a:srgbClr val="BFBFBF"/>
    <a:srgbClr val="F4F7F9"/>
    <a:srgbClr val="000000"/>
    <a:srgbClr val="E8FCF4"/>
    <a:srgbClr val="FFF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52D2C-18B6-E346-B92F-590597C912F5}" v="109" dt="2025-02-07T08:32:02.547"/>
    <p1510:client id="{6E0FE3E2-44D9-074D-A48B-E6AD77B83E40}" v="420" dt="2025-02-06T09:35:15.043"/>
    <p1510:client id="{E83756EB-1544-42DC-BA2C-281AA4ABBF80}" v="2278" dt="2025-02-06T17:01:42.600"/>
    <p1510:client id="{EABEEC7E-27AE-46CE-AA87-F6988CE7844D}" v="453" dt="2025-02-07T09:34:05.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h Shastry" userId="S::abhijith.shastry@brillio.com::539567d6-5baa-4651-be60-b3cf18d64dc2" providerId="AD" clId="Web-{712F07A4-7D71-A226-6512-1EC10424D82E}"/>
    <pc:docChg chg="modSld">
      <pc:chgData name="Abhijith Shastry" userId="S::abhijith.shastry@brillio.com::539567d6-5baa-4651-be60-b3cf18d64dc2" providerId="AD" clId="Web-{712F07A4-7D71-A226-6512-1EC10424D82E}" dt="2025-01-10T11:44:24.976" v="296"/>
      <pc:docMkLst>
        <pc:docMk/>
      </pc:docMkLst>
      <pc:sldChg chg="modSp">
        <pc:chgData name="Abhijith Shastry" userId="S::abhijith.shastry@brillio.com::539567d6-5baa-4651-be60-b3cf18d64dc2" providerId="AD" clId="Web-{712F07A4-7D71-A226-6512-1EC10424D82E}" dt="2025-01-10T11:44:24.976" v="296"/>
        <pc:sldMkLst>
          <pc:docMk/>
          <pc:sldMk cId="3384076873" sldId="267"/>
        </pc:sldMkLst>
      </pc:sldChg>
      <pc:sldChg chg="addSp delSp modSp">
        <pc:chgData name="Abhijith Shastry" userId="S::abhijith.shastry@brillio.com::539567d6-5baa-4651-be60-b3cf18d64dc2" providerId="AD" clId="Web-{712F07A4-7D71-A226-6512-1EC10424D82E}" dt="2025-01-10T10:46:53.245" v="142" actId="1076"/>
        <pc:sldMkLst>
          <pc:docMk/>
          <pc:sldMk cId="861753099" sldId="2147470479"/>
        </pc:sldMkLst>
      </pc:sldChg>
    </pc:docChg>
  </pc:docChgLst>
  <pc:docChgLst>
    <pc:chgData name="Aswani Chittilla" userId="S::aswani.chittilla@brillio.com::e4377af8-5c25-4d6d-97ff-a0a1ea235d6c" providerId="AD" clId="Web-{2D0B4F31-7BCF-7DA2-4947-05DD1F9FABD1}"/>
    <pc:docChg chg="modSld">
      <pc:chgData name="Aswani Chittilla" userId="S::aswani.chittilla@brillio.com::e4377af8-5c25-4d6d-97ff-a0a1ea235d6c" providerId="AD" clId="Web-{2D0B4F31-7BCF-7DA2-4947-05DD1F9FABD1}" dt="2025-01-13T14:30:19.499" v="34" actId="20577"/>
      <pc:docMkLst>
        <pc:docMk/>
      </pc:docMkLst>
      <pc:sldChg chg="modSp">
        <pc:chgData name="Aswani Chittilla" userId="S::aswani.chittilla@brillio.com::e4377af8-5c25-4d6d-97ff-a0a1ea235d6c" providerId="AD" clId="Web-{2D0B4F31-7BCF-7DA2-4947-05DD1F9FABD1}" dt="2025-01-13T14:30:19.499" v="34" actId="20577"/>
        <pc:sldMkLst>
          <pc:docMk/>
          <pc:sldMk cId="595150051" sldId="284"/>
        </pc:sldMkLst>
      </pc:sldChg>
    </pc:docChg>
  </pc:docChgLst>
  <pc:docChgLst>
    <pc:chgData name="Aditi Roy" userId="S::aditi.roy@brillio.com::9b557acf-7f70-4e26-84cd-4d9f55f6478e" providerId="AD" clId="Web-{AA4DA9D2-F95C-EE31-6980-1D5C00A8759B}"/>
    <pc:docChg chg="addSld delSld modSld">
      <pc:chgData name="Aditi Roy" userId="S::aditi.roy@brillio.com::9b557acf-7f70-4e26-84cd-4d9f55f6478e" providerId="AD" clId="Web-{AA4DA9D2-F95C-EE31-6980-1D5C00A8759B}" dt="2025-01-10T12:42:08.212" v="252" actId="1076"/>
      <pc:docMkLst>
        <pc:docMk/>
      </pc:docMkLst>
      <pc:sldChg chg="addSp delSp modSp add del replId">
        <pc:chgData name="Aditi Roy" userId="S::aditi.roy@brillio.com::9b557acf-7f70-4e26-84cd-4d9f55f6478e" providerId="AD" clId="Web-{AA4DA9D2-F95C-EE31-6980-1D5C00A8759B}" dt="2025-01-10T12:41:27.180" v="246"/>
        <pc:sldMkLst>
          <pc:docMk/>
          <pc:sldMk cId="1272119007" sldId="259"/>
        </pc:sldMkLst>
      </pc:sldChg>
      <pc:sldChg chg="addSp delSp modSp">
        <pc:chgData name="Aditi Roy" userId="S::aditi.roy@brillio.com::9b557acf-7f70-4e26-84cd-4d9f55f6478e" providerId="AD" clId="Web-{AA4DA9D2-F95C-EE31-6980-1D5C00A8759B}" dt="2025-01-10T12:42:08.212" v="252" actId="1076"/>
        <pc:sldMkLst>
          <pc:docMk/>
          <pc:sldMk cId="2384182653" sldId="265"/>
        </pc:sldMkLst>
      </pc:sldChg>
    </pc:docChg>
  </pc:docChgLst>
  <pc:docChgLst>
    <pc:chgData name="Devendra Singh" userId="e8b99d82-38e8-4433-b7ed-f866a8f85d3b" providerId="ADAL" clId="{5BABD51D-AFE9-45AD-B0FF-CB965BFB738E}"/>
    <pc:docChg chg="addSld modSld">
      <pc:chgData name="Devendra Singh" userId="e8b99d82-38e8-4433-b7ed-f866a8f85d3b" providerId="ADAL" clId="{5BABD51D-AFE9-45AD-B0FF-CB965BFB738E}" dt="2025-02-05T12:04:38.396" v="49" actId="1076"/>
      <pc:docMkLst>
        <pc:docMk/>
      </pc:docMkLst>
      <pc:sldChg chg="modSp add mod">
        <pc:chgData name="Devendra Singh" userId="e8b99d82-38e8-4433-b7ed-f866a8f85d3b" providerId="ADAL" clId="{5BABD51D-AFE9-45AD-B0FF-CB965BFB738E}" dt="2025-02-05T12:04:38.396" v="49" actId="1076"/>
        <pc:sldMkLst>
          <pc:docMk/>
          <pc:sldMk cId="3674961419" sldId="307"/>
        </pc:sldMkLst>
        <pc:spChg chg="mod">
          <ac:chgData name="Devendra Singh" userId="e8b99d82-38e8-4433-b7ed-f866a8f85d3b" providerId="ADAL" clId="{5BABD51D-AFE9-45AD-B0FF-CB965BFB738E}" dt="2025-02-05T12:04:31.186" v="48" actId="1076"/>
          <ac:spMkLst>
            <pc:docMk/>
            <pc:sldMk cId="3674961419" sldId="307"/>
            <ac:spMk id="36" creationId="{6F50CFB5-E215-3C30-81E5-CACEBF098FD5}"/>
          </ac:spMkLst>
        </pc:spChg>
        <pc:spChg chg="mod">
          <ac:chgData name="Devendra Singh" userId="e8b99d82-38e8-4433-b7ed-f866a8f85d3b" providerId="ADAL" clId="{5BABD51D-AFE9-45AD-B0FF-CB965BFB738E}" dt="2025-02-05T11:59:57.576" v="10" actId="20577"/>
          <ac:spMkLst>
            <pc:docMk/>
            <pc:sldMk cId="3674961419" sldId="307"/>
            <ac:spMk id="48" creationId="{D611E568-32AA-0685-0993-A83CA0A8BE42}"/>
          </ac:spMkLst>
        </pc:spChg>
        <pc:spChg chg="mod">
          <ac:chgData name="Devendra Singh" userId="e8b99d82-38e8-4433-b7ed-f866a8f85d3b" providerId="ADAL" clId="{5BABD51D-AFE9-45AD-B0FF-CB965BFB738E}" dt="2025-02-05T12:04:28.665" v="47" actId="1076"/>
          <ac:spMkLst>
            <pc:docMk/>
            <pc:sldMk cId="3674961419" sldId="307"/>
            <ac:spMk id="51" creationId="{AE5F7365-A013-6FC9-C8D0-3B3261F9810E}"/>
          </ac:spMkLst>
        </pc:spChg>
        <pc:spChg chg="mod">
          <ac:chgData name="Devendra Singh" userId="e8b99d82-38e8-4433-b7ed-f866a8f85d3b" providerId="ADAL" clId="{5BABD51D-AFE9-45AD-B0FF-CB965BFB738E}" dt="2025-02-05T11:59:27.294" v="9" actId="14100"/>
          <ac:spMkLst>
            <pc:docMk/>
            <pc:sldMk cId="3674961419" sldId="307"/>
            <ac:spMk id="52" creationId="{14CC511B-A4E2-03AE-58C9-D94BE8D5453C}"/>
          </ac:spMkLst>
        </pc:spChg>
        <pc:picChg chg="mod">
          <ac:chgData name="Devendra Singh" userId="e8b99d82-38e8-4433-b7ed-f866a8f85d3b" providerId="ADAL" clId="{5BABD51D-AFE9-45AD-B0FF-CB965BFB738E}" dt="2025-02-05T12:04:38.396" v="49" actId="1076"/>
          <ac:picMkLst>
            <pc:docMk/>
            <pc:sldMk cId="3674961419" sldId="307"/>
            <ac:picMk id="42" creationId="{3C942C7C-553F-05D4-69F2-F613C05A456C}"/>
          </ac:picMkLst>
        </pc:picChg>
      </pc:sldChg>
    </pc:docChg>
  </pc:docChgLst>
  <pc:docChgLst>
    <pc:chgData name="Aswani Chittilla" userId="S::aswani.chittilla@brillio.com::e4377af8-5c25-4d6d-97ff-a0a1ea235d6c" providerId="AD" clId="Web-{79AD68B3-438C-D4FA-CDDA-323D2AD9BD5D}"/>
    <pc:docChg chg="addSld modSld sldOrd">
      <pc:chgData name="Aswani Chittilla" userId="S::aswani.chittilla@brillio.com::e4377af8-5c25-4d6d-97ff-a0a1ea235d6c" providerId="AD" clId="Web-{79AD68B3-438C-D4FA-CDDA-323D2AD9BD5D}" dt="2025-01-13T07:33:55.255" v="70" actId="20577"/>
      <pc:docMkLst>
        <pc:docMk/>
      </pc:docMkLst>
      <pc:sldChg chg="modSp new">
        <pc:chgData name="Aswani Chittilla" userId="S::aswani.chittilla@brillio.com::e4377af8-5c25-4d6d-97ff-a0a1ea235d6c" providerId="AD" clId="Web-{79AD68B3-438C-D4FA-CDDA-323D2AD9BD5D}" dt="2025-01-13T07:33:39.224" v="55" actId="20577"/>
        <pc:sldMkLst>
          <pc:docMk/>
          <pc:sldMk cId="835719868" sldId="259"/>
        </pc:sldMkLst>
      </pc:sldChg>
      <pc:sldChg chg="modSp new">
        <pc:chgData name="Aswani Chittilla" userId="S::aswani.chittilla@brillio.com::e4377af8-5c25-4d6d-97ff-a0a1ea235d6c" providerId="AD" clId="Web-{79AD68B3-438C-D4FA-CDDA-323D2AD9BD5D}" dt="2025-01-13T07:33:55.255" v="70" actId="20577"/>
        <pc:sldMkLst>
          <pc:docMk/>
          <pc:sldMk cId="3659709379" sldId="260"/>
        </pc:sldMkLst>
      </pc:sldChg>
      <pc:sldChg chg="modSp">
        <pc:chgData name="Aswani Chittilla" userId="S::aswani.chittilla@brillio.com::e4377af8-5c25-4d6d-97ff-a0a1ea235d6c" providerId="AD" clId="Web-{79AD68B3-438C-D4FA-CDDA-323D2AD9BD5D}" dt="2025-01-13T07:30:55.597" v="32"/>
        <pc:sldMkLst>
          <pc:docMk/>
          <pc:sldMk cId="3384076873" sldId="267"/>
        </pc:sldMkLst>
      </pc:sldChg>
      <pc:sldChg chg="modSp">
        <pc:chgData name="Aswani Chittilla" userId="S::aswani.chittilla@brillio.com::e4377af8-5c25-4d6d-97ff-a0a1ea235d6c" providerId="AD" clId="Web-{79AD68B3-438C-D4FA-CDDA-323D2AD9BD5D}" dt="2025-01-13T07:26:05.766" v="0" actId="1076"/>
        <pc:sldMkLst>
          <pc:docMk/>
          <pc:sldMk cId="861753099" sldId="2147470479"/>
        </pc:sldMkLst>
      </pc:sldChg>
      <pc:sldChg chg="ord">
        <pc:chgData name="Aswani Chittilla" userId="S::aswani.chittilla@brillio.com::e4377af8-5c25-4d6d-97ff-a0a1ea235d6c" providerId="AD" clId="Web-{79AD68B3-438C-D4FA-CDDA-323D2AD9BD5D}" dt="2025-01-13T07:31:54.441" v="33"/>
        <pc:sldMkLst>
          <pc:docMk/>
          <pc:sldMk cId="3603046698" sldId="2147483644"/>
        </pc:sldMkLst>
      </pc:sldChg>
    </pc:docChg>
  </pc:docChgLst>
  <pc:docChgLst>
    <pc:chgData name="Rajavelu Vijaykumar" userId="58a321eb-bc8c-448d-87a5-748a932387ee" providerId="ADAL" clId="{4BE6CD10-E066-42B5-8375-A5A829935E93}"/>
    <pc:docChg chg="modSld">
      <pc:chgData name="Rajavelu Vijaykumar" userId="58a321eb-bc8c-448d-87a5-748a932387ee" providerId="ADAL" clId="{4BE6CD10-E066-42B5-8375-A5A829935E93}" dt="2025-01-21T09:02:31.575" v="0" actId="20577"/>
      <pc:docMkLst>
        <pc:docMk/>
      </pc:docMkLst>
      <pc:sldChg chg="modSp mod">
        <pc:chgData name="Rajavelu Vijaykumar" userId="58a321eb-bc8c-448d-87a5-748a932387ee" providerId="ADAL" clId="{4BE6CD10-E066-42B5-8375-A5A829935E93}" dt="2025-01-21T09:02:31.575" v="0" actId="20577"/>
        <pc:sldMkLst>
          <pc:docMk/>
          <pc:sldMk cId="205159607" sldId="258"/>
        </pc:sldMkLst>
      </pc:sldChg>
    </pc:docChg>
  </pc:docChgLst>
  <pc:docChgLst>
    <pc:chgData name="Aswani Chittilla" userId="S::aswani.chittilla@brillio.com::e4377af8-5c25-4d6d-97ff-a0a1ea235d6c" providerId="AD" clId="Web-{ED5A30F6-AC2B-8A74-2E4B-5ED8555B0862}"/>
    <pc:docChg chg="modSld">
      <pc:chgData name="Aswani Chittilla" userId="S::aswani.chittilla@brillio.com::e4377af8-5c25-4d6d-97ff-a0a1ea235d6c" providerId="AD" clId="Web-{ED5A30F6-AC2B-8A74-2E4B-5ED8555B0862}" dt="2025-01-13T11:04:14.814" v="14" actId="14100"/>
      <pc:docMkLst>
        <pc:docMk/>
      </pc:docMkLst>
      <pc:sldChg chg="modSp">
        <pc:chgData name="Aswani Chittilla" userId="S::aswani.chittilla@brillio.com::e4377af8-5c25-4d6d-97ff-a0a1ea235d6c" providerId="AD" clId="Web-{ED5A30F6-AC2B-8A74-2E4B-5ED8555B0862}" dt="2025-01-13T10:52:23.792" v="13" actId="20577"/>
        <pc:sldMkLst>
          <pc:docMk/>
          <pc:sldMk cId="3384076873" sldId="267"/>
        </pc:sldMkLst>
      </pc:sldChg>
      <pc:sldChg chg="modSp">
        <pc:chgData name="Aswani Chittilla" userId="S::aswani.chittilla@brillio.com::e4377af8-5c25-4d6d-97ff-a0a1ea235d6c" providerId="AD" clId="Web-{ED5A30F6-AC2B-8A74-2E4B-5ED8555B0862}" dt="2025-01-13T11:04:14.814" v="14" actId="14100"/>
        <pc:sldMkLst>
          <pc:docMk/>
          <pc:sldMk cId="617956213" sldId="2147482401"/>
        </pc:sldMkLst>
      </pc:sldChg>
    </pc:docChg>
  </pc:docChgLst>
  <pc:docChgLst>
    <pc:chgData name="Abhijith Shastry" userId="S::abhijith.shastry@brillio.com::539567d6-5baa-4651-be60-b3cf18d64dc2" providerId="AD" clId="Web-{58A00814-C9AB-375E-EB2B-C9AB87520016}"/>
    <pc:docChg chg="modSld">
      <pc:chgData name="Abhijith Shastry" userId="S::abhijith.shastry@brillio.com::539567d6-5baa-4651-be60-b3cf18d64dc2" providerId="AD" clId="Web-{58A00814-C9AB-375E-EB2B-C9AB87520016}" dt="2025-01-10T14:14:14.663" v="718" actId="1076"/>
      <pc:docMkLst>
        <pc:docMk/>
      </pc:docMkLst>
      <pc:sldChg chg="addSp delSp modSp">
        <pc:chgData name="Abhijith Shastry" userId="S::abhijith.shastry@brillio.com::539567d6-5baa-4651-be60-b3cf18d64dc2" providerId="AD" clId="Web-{58A00814-C9AB-375E-EB2B-C9AB87520016}" dt="2025-01-10T14:11:30.563" v="691" actId="20577"/>
        <pc:sldMkLst>
          <pc:docMk/>
          <pc:sldMk cId="2378481855" sldId="257"/>
        </pc:sldMkLst>
      </pc:sldChg>
      <pc:sldChg chg="modSp">
        <pc:chgData name="Abhijith Shastry" userId="S::abhijith.shastry@brillio.com::539567d6-5baa-4651-be60-b3cf18d64dc2" providerId="AD" clId="Web-{58A00814-C9AB-375E-EB2B-C9AB87520016}" dt="2025-01-10T14:14:14.663" v="718" actId="1076"/>
        <pc:sldMkLst>
          <pc:docMk/>
          <pc:sldMk cId="861753099" sldId="2147470479"/>
        </pc:sldMkLst>
      </pc:sldChg>
      <pc:sldChg chg="modSp">
        <pc:chgData name="Abhijith Shastry" userId="S::abhijith.shastry@brillio.com::539567d6-5baa-4651-be60-b3cf18d64dc2" providerId="AD" clId="Web-{58A00814-C9AB-375E-EB2B-C9AB87520016}" dt="2025-01-10T14:07:32.460" v="434" actId="20577"/>
        <pc:sldMkLst>
          <pc:docMk/>
          <pc:sldMk cId="333910394" sldId="2147483582"/>
        </pc:sldMkLst>
      </pc:sldChg>
    </pc:docChg>
  </pc:docChgLst>
  <pc:docChgLst>
    <pc:chgData name="Devendra Singh" userId="e8b99d82-38e8-4433-b7ed-f866a8f85d3b" providerId="ADAL" clId="{6B1AF800-1CE3-4436-B8F3-F9AE23693627}"/>
    <pc:docChg chg="custSel addSld delSld modSld sldOrd">
      <pc:chgData name="Devendra Singh" userId="e8b99d82-38e8-4433-b7ed-f866a8f85d3b" providerId="ADAL" clId="{6B1AF800-1CE3-4436-B8F3-F9AE23693627}" dt="2025-01-20T13:27:54.879" v="484" actId="20577"/>
      <pc:docMkLst>
        <pc:docMk/>
      </pc:docMkLst>
      <pc:sldChg chg="modSp mod">
        <pc:chgData name="Devendra Singh" userId="e8b99d82-38e8-4433-b7ed-f866a8f85d3b" providerId="ADAL" clId="{6B1AF800-1CE3-4436-B8F3-F9AE23693627}" dt="2025-01-13T13:59:18.108" v="254" actId="108"/>
        <pc:sldMkLst>
          <pc:docMk/>
          <pc:sldMk cId="2378481855" sldId="257"/>
        </pc:sldMkLst>
      </pc:sldChg>
      <pc:sldChg chg="modSp mod">
        <pc:chgData name="Devendra Singh" userId="e8b99d82-38e8-4433-b7ed-f866a8f85d3b" providerId="ADAL" clId="{6B1AF800-1CE3-4436-B8F3-F9AE23693627}" dt="2025-01-13T13:53:47.408" v="243" actId="6549"/>
        <pc:sldMkLst>
          <pc:docMk/>
          <pc:sldMk cId="2324598690" sldId="259"/>
        </pc:sldMkLst>
      </pc:sldChg>
      <pc:sldChg chg="modSp mod">
        <pc:chgData name="Devendra Singh" userId="e8b99d82-38e8-4433-b7ed-f866a8f85d3b" providerId="ADAL" clId="{6B1AF800-1CE3-4436-B8F3-F9AE23693627}" dt="2025-01-20T13:27:54.879" v="484" actId="20577"/>
        <pc:sldMkLst>
          <pc:docMk/>
          <pc:sldMk cId="3112683689" sldId="262"/>
        </pc:sldMkLst>
        <pc:spChg chg="mod">
          <ac:chgData name="Devendra Singh" userId="e8b99d82-38e8-4433-b7ed-f866a8f85d3b" providerId="ADAL" clId="{6B1AF800-1CE3-4436-B8F3-F9AE23693627}" dt="2025-01-20T13:27:54.879" v="484" actId="20577"/>
          <ac:spMkLst>
            <pc:docMk/>
            <pc:sldMk cId="3112683689" sldId="262"/>
            <ac:spMk id="3" creationId="{6FAF2BE4-9C90-C04B-5F78-BBBDE63578DE}"/>
          </ac:spMkLst>
        </pc:spChg>
      </pc:sldChg>
      <pc:sldChg chg="add">
        <pc:chgData name="Devendra Singh" userId="e8b99d82-38e8-4433-b7ed-f866a8f85d3b" providerId="ADAL" clId="{6B1AF800-1CE3-4436-B8F3-F9AE23693627}" dt="2025-01-20T09:16:28.418" v="255"/>
        <pc:sldMkLst>
          <pc:docMk/>
          <pc:sldMk cId="3369272554" sldId="267"/>
        </pc:sldMkLst>
      </pc:sldChg>
      <pc:sldChg chg="add">
        <pc:chgData name="Devendra Singh" userId="e8b99d82-38e8-4433-b7ed-f866a8f85d3b" providerId="ADAL" clId="{6B1AF800-1CE3-4436-B8F3-F9AE23693627}" dt="2025-01-20T09:16:28.418" v="255"/>
        <pc:sldMkLst>
          <pc:docMk/>
          <pc:sldMk cId="641021063" sldId="280"/>
        </pc:sldMkLst>
      </pc:sldChg>
      <pc:sldChg chg="add">
        <pc:chgData name="Devendra Singh" userId="e8b99d82-38e8-4433-b7ed-f866a8f85d3b" providerId="ADAL" clId="{6B1AF800-1CE3-4436-B8F3-F9AE23693627}" dt="2025-01-20T09:16:28.418" v="255"/>
        <pc:sldMkLst>
          <pc:docMk/>
          <pc:sldMk cId="4231622753" sldId="284"/>
        </pc:sldMkLst>
      </pc:sldChg>
      <pc:sldChg chg="add del">
        <pc:chgData name="Devendra Singh" userId="e8b99d82-38e8-4433-b7ed-f866a8f85d3b" providerId="ADAL" clId="{6B1AF800-1CE3-4436-B8F3-F9AE23693627}" dt="2025-01-20T09:23:32.423" v="257"/>
        <pc:sldMkLst>
          <pc:docMk/>
          <pc:sldMk cId="787590280" sldId="287"/>
        </pc:sldMkLst>
      </pc:sldChg>
      <pc:sldChg chg="add ord">
        <pc:chgData name="Devendra Singh" userId="e8b99d82-38e8-4433-b7ed-f866a8f85d3b" providerId="ADAL" clId="{6B1AF800-1CE3-4436-B8F3-F9AE23693627}" dt="2025-01-20T09:23:54.772" v="260"/>
        <pc:sldMkLst>
          <pc:docMk/>
          <pc:sldMk cId="2136553998" sldId="287"/>
        </pc:sldMkLst>
      </pc:sldChg>
    </pc:docChg>
  </pc:docChgLst>
  <pc:docChgLst>
    <pc:chgData name="Aditi Roy" userId="S::aditi.roy@brillio.com::9b557acf-7f70-4e26-84cd-4d9f55f6478e" providerId="AD" clId="Web-{98BC0A34-E092-F8DB-D7E9-84A5844BC3A2}"/>
    <pc:docChg chg="modSld">
      <pc:chgData name="Aditi Roy" userId="S::aditi.roy@brillio.com::9b557acf-7f70-4e26-84cd-4d9f55f6478e" providerId="AD" clId="Web-{98BC0A34-E092-F8DB-D7E9-84A5844BC3A2}" dt="2025-01-13T11:36:10.153" v="5" actId="20577"/>
      <pc:docMkLst>
        <pc:docMk/>
      </pc:docMkLst>
      <pc:sldChg chg="modSp">
        <pc:chgData name="Aditi Roy" userId="S::aditi.roy@brillio.com::9b557acf-7f70-4e26-84cd-4d9f55f6478e" providerId="AD" clId="Web-{98BC0A34-E092-F8DB-D7E9-84A5844BC3A2}" dt="2025-01-13T11:35:39.918" v="1" actId="20577"/>
        <pc:sldMkLst>
          <pc:docMk/>
          <pc:sldMk cId="2384182653" sldId="265"/>
        </pc:sldMkLst>
      </pc:sldChg>
      <pc:sldChg chg="modSp">
        <pc:chgData name="Aditi Roy" userId="S::aditi.roy@brillio.com::9b557acf-7f70-4e26-84cd-4d9f55f6478e" providerId="AD" clId="Web-{98BC0A34-E092-F8DB-D7E9-84A5844BC3A2}" dt="2025-01-13T11:35:52.825" v="2" actId="20577"/>
        <pc:sldMkLst>
          <pc:docMk/>
          <pc:sldMk cId="3816778254" sldId="2147483645"/>
        </pc:sldMkLst>
      </pc:sldChg>
      <pc:sldChg chg="modSp">
        <pc:chgData name="Aditi Roy" userId="S::aditi.roy@brillio.com::9b557acf-7f70-4e26-84cd-4d9f55f6478e" providerId="AD" clId="Web-{98BC0A34-E092-F8DB-D7E9-84A5844BC3A2}" dt="2025-01-13T11:36:10.153" v="5" actId="20577"/>
        <pc:sldMkLst>
          <pc:docMk/>
          <pc:sldMk cId="3043737274" sldId="2147483647"/>
        </pc:sldMkLst>
      </pc:sldChg>
    </pc:docChg>
  </pc:docChgLst>
  <pc:docChgLst>
    <pc:chgData name="Adwait Aralkar" userId="S::adwait.aralkar@brillio.com::ae1719c1-ed02-42aa-a1d9-0d6e6247f692" providerId="AD" clId="Web-{2CD542D9-1F03-4F88-B030-9881AB5EBFA1}"/>
    <pc:docChg chg="mod">
      <pc:chgData name="Adwait Aralkar" userId="S::adwait.aralkar@brillio.com::ae1719c1-ed02-42aa-a1d9-0d6e6247f692" providerId="AD" clId="Web-{2CD542D9-1F03-4F88-B030-9881AB5EBFA1}" dt="2024-12-10T05:25:13.594" v="0" actId="33475"/>
      <pc:docMkLst>
        <pc:docMk/>
      </pc:docMkLst>
    </pc:docChg>
  </pc:docChgLst>
  <pc:docChgLst>
    <pc:chgData name="Jon Bennett" userId="f08bf36d-aba7-40c1-b6fc-baa856c3acbf" providerId="ADAL" clId="{67D2DEB9-F965-4A39-A1EF-0F52F6B40E04}"/>
    <pc:docChg chg="custSel addSld delSld modSld sldOrd modMainMaster">
      <pc:chgData name="Jon Bennett" userId="f08bf36d-aba7-40c1-b6fc-baa856c3acbf" providerId="ADAL" clId="{67D2DEB9-F965-4A39-A1EF-0F52F6B40E04}" dt="2025-01-21T08:29:12.531" v="1535" actId="20577"/>
      <pc:docMkLst>
        <pc:docMk/>
      </pc:docMkLst>
      <pc:sldChg chg="modSp mod">
        <pc:chgData name="Jon Bennett" userId="f08bf36d-aba7-40c1-b6fc-baa856c3acbf" providerId="ADAL" clId="{67D2DEB9-F965-4A39-A1EF-0F52F6B40E04}" dt="2025-01-20T12:56:22.489" v="776" actId="1076"/>
        <pc:sldMkLst>
          <pc:docMk/>
          <pc:sldMk cId="3021614010" sldId="256"/>
        </pc:sldMkLst>
        <pc:spChg chg="mod">
          <ac:chgData name="Jon Bennett" userId="f08bf36d-aba7-40c1-b6fc-baa856c3acbf" providerId="ADAL" clId="{67D2DEB9-F965-4A39-A1EF-0F52F6B40E04}" dt="2025-01-20T12:56:12.009" v="775" actId="20577"/>
          <ac:spMkLst>
            <pc:docMk/>
            <pc:sldMk cId="3021614010" sldId="256"/>
            <ac:spMk id="2" creationId="{80D5B04A-696D-6B2F-DA4E-692E9D5F6D2D}"/>
          </ac:spMkLst>
        </pc:spChg>
        <pc:spChg chg="mod">
          <ac:chgData name="Jon Bennett" userId="f08bf36d-aba7-40c1-b6fc-baa856c3acbf" providerId="ADAL" clId="{67D2DEB9-F965-4A39-A1EF-0F52F6B40E04}" dt="2025-01-20T12:56:22.489" v="776" actId="1076"/>
          <ac:spMkLst>
            <pc:docMk/>
            <pc:sldMk cId="3021614010" sldId="256"/>
            <ac:spMk id="40" creationId="{E6815547-5BB3-1F5F-A50C-7D0ED6052299}"/>
          </ac:spMkLst>
        </pc:spChg>
      </pc:sldChg>
      <pc:sldChg chg="modSp mod ord">
        <pc:chgData name="Jon Bennett" userId="f08bf36d-aba7-40c1-b6fc-baa856c3acbf" providerId="ADAL" clId="{67D2DEB9-F965-4A39-A1EF-0F52F6B40E04}" dt="2025-01-17T13:47:21.205" v="605"/>
        <pc:sldMkLst>
          <pc:docMk/>
          <pc:sldMk cId="508278704" sldId="257"/>
        </pc:sldMkLst>
        <pc:spChg chg="mod">
          <ac:chgData name="Jon Bennett" userId="f08bf36d-aba7-40c1-b6fc-baa856c3acbf" providerId="ADAL" clId="{67D2DEB9-F965-4A39-A1EF-0F52F6B40E04}" dt="2025-01-17T13:46:35.567" v="603" actId="113"/>
          <ac:spMkLst>
            <pc:docMk/>
            <pc:sldMk cId="508278704" sldId="257"/>
            <ac:spMk id="3" creationId="{6FAF2BE4-9C90-C04B-5F78-BBBDE63578DE}"/>
          </ac:spMkLst>
        </pc:spChg>
      </pc:sldChg>
      <pc:sldChg chg="addSp modSp mod ord">
        <pc:chgData name="Jon Bennett" userId="f08bf36d-aba7-40c1-b6fc-baa856c3acbf" providerId="ADAL" clId="{67D2DEB9-F965-4A39-A1EF-0F52F6B40E04}" dt="2025-01-09T09:42:56.951" v="14" actId="404"/>
        <pc:sldMkLst>
          <pc:docMk/>
          <pc:sldMk cId="992006725" sldId="258"/>
        </pc:sldMkLst>
      </pc:sldChg>
      <pc:sldChg chg="modSp mod">
        <pc:chgData name="Jon Bennett" userId="f08bf36d-aba7-40c1-b6fc-baa856c3acbf" providerId="ADAL" clId="{67D2DEB9-F965-4A39-A1EF-0F52F6B40E04}" dt="2025-01-20T13:25:16.657" v="819" actId="20577"/>
        <pc:sldMkLst>
          <pc:docMk/>
          <pc:sldMk cId="3438439602" sldId="261"/>
        </pc:sldMkLst>
        <pc:spChg chg="mod">
          <ac:chgData name="Jon Bennett" userId="f08bf36d-aba7-40c1-b6fc-baa856c3acbf" providerId="ADAL" clId="{67D2DEB9-F965-4A39-A1EF-0F52F6B40E04}" dt="2025-01-20T13:25:16.657" v="819" actId="20577"/>
          <ac:spMkLst>
            <pc:docMk/>
            <pc:sldMk cId="3438439602" sldId="261"/>
            <ac:spMk id="19" creationId="{5EF01094-171F-A251-08EB-ADF4056E0AC4}"/>
          </ac:spMkLst>
        </pc:spChg>
      </pc:sldChg>
      <pc:sldChg chg="ord">
        <pc:chgData name="Jon Bennett" userId="f08bf36d-aba7-40c1-b6fc-baa856c3acbf" providerId="ADAL" clId="{67D2DEB9-F965-4A39-A1EF-0F52F6B40E04}" dt="2025-01-17T13:47:21.205" v="605"/>
        <pc:sldMkLst>
          <pc:docMk/>
          <pc:sldMk cId="3112683689" sldId="262"/>
        </pc:sldMkLst>
      </pc:sldChg>
      <pc:sldChg chg="modSp add mod">
        <pc:chgData name="Jon Bennett" userId="f08bf36d-aba7-40c1-b6fc-baa856c3acbf" providerId="ADAL" clId="{67D2DEB9-F965-4A39-A1EF-0F52F6B40E04}" dt="2025-01-09T09:43:11.383" v="17" actId="20577"/>
        <pc:sldMkLst>
          <pc:docMk/>
          <pc:sldMk cId="3257369342" sldId="264"/>
        </pc:sldMkLst>
      </pc:sldChg>
      <pc:sldChg chg="ord">
        <pc:chgData name="Jon Bennett" userId="f08bf36d-aba7-40c1-b6fc-baa856c3acbf" providerId="ADAL" clId="{67D2DEB9-F965-4A39-A1EF-0F52F6B40E04}" dt="2025-01-20T13:24:13.327" v="807"/>
        <pc:sldMkLst>
          <pc:docMk/>
          <pc:sldMk cId="4115846931" sldId="264"/>
        </pc:sldMkLst>
      </pc:sldChg>
      <pc:sldChg chg="addSp modSp new mod">
        <pc:chgData name="Jon Bennett" userId="f08bf36d-aba7-40c1-b6fc-baa856c3acbf" providerId="ADAL" clId="{67D2DEB9-F965-4A39-A1EF-0F52F6B40E04}" dt="2025-01-09T09:43:38.120" v="26" actId="20577"/>
        <pc:sldMkLst>
          <pc:docMk/>
          <pc:sldMk cId="2384182653" sldId="265"/>
        </pc:sldMkLst>
      </pc:sldChg>
      <pc:sldChg chg="addSp delSp modSp mod">
        <pc:chgData name="Jon Bennett" userId="f08bf36d-aba7-40c1-b6fc-baa856c3acbf" providerId="ADAL" clId="{67D2DEB9-F965-4A39-A1EF-0F52F6B40E04}" dt="2025-01-20T13:45:51.136" v="1140" actId="478"/>
        <pc:sldMkLst>
          <pc:docMk/>
          <pc:sldMk cId="1138799537" sldId="268"/>
        </pc:sldMkLst>
        <pc:spChg chg="mod">
          <ac:chgData name="Jon Bennett" userId="f08bf36d-aba7-40c1-b6fc-baa856c3acbf" providerId="ADAL" clId="{67D2DEB9-F965-4A39-A1EF-0F52F6B40E04}" dt="2025-01-16T17:30:37.687" v="601" actId="1076"/>
          <ac:spMkLst>
            <pc:docMk/>
            <pc:sldMk cId="1138799537" sldId="268"/>
            <ac:spMk id="4" creationId="{425D13EB-AF29-995E-291F-764659BFDAED}"/>
          </ac:spMkLst>
        </pc:spChg>
        <pc:spChg chg="mod ord">
          <ac:chgData name="Jon Bennett" userId="f08bf36d-aba7-40c1-b6fc-baa856c3acbf" providerId="ADAL" clId="{67D2DEB9-F965-4A39-A1EF-0F52F6B40E04}" dt="2025-01-16T17:30:15.587" v="600" actId="207"/>
          <ac:spMkLst>
            <pc:docMk/>
            <pc:sldMk cId="1138799537" sldId="268"/>
            <ac:spMk id="6" creationId="{F060ADAB-CD4A-8CEA-757F-7F6DBF99384A}"/>
          </ac:spMkLst>
        </pc:spChg>
        <pc:spChg chg="mod">
          <ac:chgData name="Jon Bennett" userId="f08bf36d-aba7-40c1-b6fc-baa856c3acbf" providerId="ADAL" clId="{67D2DEB9-F965-4A39-A1EF-0F52F6B40E04}" dt="2025-01-16T17:29:45.419" v="546" actId="6549"/>
          <ac:spMkLst>
            <pc:docMk/>
            <pc:sldMk cId="1138799537" sldId="268"/>
            <ac:spMk id="7" creationId="{8EA0F6D5-1C51-D87C-348B-4E867EBC16B7}"/>
          </ac:spMkLst>
        </pc:spChg>
        <pc:spChg chg="mod">
          <ac:chgData name="Jon Bennett" userId="f08bf36d-aba7-40c1-b6fc-baa856c3acbf" providerId="ADAL" clId="{67D2DEB9-F965-4A39-A1EF-0F52F6B40E04}" dt="2025-01-16T17:30:43.278" v="602" actId="1076"/>
          <ac:spMkLst>
            <pc:docMk/>
            <pc:sldMk cId="1138799537" sldId="268"/>
            <ac:spMk id="9" creationId="{8F81A225-F662-8161-05B6-3F76CC1B0827}"/>
          </ac:spMkLst>
        </pc:spChg>
        <pc:spChg chg="mod">
          <ac:chgData name="Jon Bennett" userId="f08bf36d-aba7-40c1-b6fc-baa856c3acbf" providerId="ADAL" clId="{67D2DEB9-F965-4A39-A1EF-0F52F6B40E04}" dt="2025-01-16T17:25:09.557" v="187" actId="948"/>
          <ac:spMkLst>
            <pc:docMk/>
            <pc:sldMk cId="1138799537" sldId="268"/>
            <ac:spMk id="10" creationId="{57F68571-AC73-3F38-89AC-3CA6E09F4091}"/>
          </ac:spMkLst>
        </pc:spChg>
        <pc:spChg chg="mod">
          <ac:chgData name="Jon Bennett" userId="f08bf36d-aba7-40c1-b6fc-baa856c3acbf" providerId="ADAL" clId="{67D2DEB9-F965-4A39-A1EF-0F52F6B40E04}" dt="2025-01-16T17:24:24.212" v="182" actId="20577"/>
          <ac:spMkLst>
            <pc:docMk/>
            <pc:sldMk cId="1138799537" sldId="268"/>
            <ac:spMk id="11" creationId="{9A7FF3D1-B018-D206-6654-47315FDD97C1}"/>
          </ac:spMkLst>
        </pc:spChg>
        <pc:spChg chg="add mod">
          <ac:chgData name="Jon Bennett" userId="f08bf36d-aba7-40c1-b6fc-baa856c3acbf" providerId="ADAL" clId="{67D2DEB9-F965-4A39-A1EF-0F52F6B40E04}" dt="2025-01-16T17:26:03.208" v="196" actId="14100"/>
          <ac:spMkLst>
            <pc:docMk/>
            <pc:sldMk cId="1138799537" sldId="268"/>
            <ac:spMk id="12" creationId="{787CA5FC-BF31-9C8A-31BB-1E79D588B5B1}"/>
          </ac:spMkLst>
        </pc:spChg>
      </pc:sldChg>
      <pc:sldChg chg="addSp delSp modSp mod">
        <pc:chgData name="Jon Bennett" userId="f08bf36d-aba7-40c1-b6fc-baa856c3acbf" providerId="ADAL" clId="{67D2DEB9-F965-4A39-A1EF-0F52F6B40E04}" dt="2025-01-21T08:26:44.473" v="1528" actId="1076"/>
        <pc:sldMkLst>
          <pc:docMk/>
          <pc:sldMk cId="2370674296" sldId="270"/>
        </pc:sldMkLst>
        <pc:spChg chg="add mod">
          <ac:chgData name="Jon Bennett" userId="f08bf36d-aba7-40c1-b6fc-baa856c3acbf" providerId="ADAL" clId="{67D2DEB9-F965-4A39-A1EF-0F52F6B40E04}" dt="2025-01-21T08:25:59.900" v="1517" actId="14100"/>
          <ac:spMkLst>
            <pc:docMk/>
            <pc:sldMk cId="2370674296" sldId="270"/>
            <ac:spMk id="3" creationId="{9BC29C6B-FF76-A2BB-0CF3-ACF9CCC3C294}"/>
          </ac:spMkLst>
        </pc:spChg>
        <pc:spChg chg="add mod">
          <ac:chgData name="Jon Bennett" userId="f08bf36d-aba7-40c1-b6fc-baa856c3acbf" providerId="ADAL" clId="{67D2DEB9-F965-4A39-A1EF-0F52F6B40E04}" dt="2025-01-21T08:26:41.052" v="1527" actId="14100"/>
          <ac:spMkLst>
            <pc:docMk/>
            <pc:sldMk cId="2370674296" sldId="270"/>
            <ac:spMk id="5" creationId="{5F3B5A13-EF5C-C7FC-DED1-47B25B39950D}"/>
          </ac:spMkLst>
        </pc:spChg>
        <pc:spChg chg="mod">
          <ac:chgData name="Jon Bennett" userId="f08bf36d-aba7-40c1-b6fc-baa856c3acbf" providerId="ADAL" clId="{67D2DEB9-F965-4A39-A1EF-0F52F6B40E04}" dt="2025-01-20T13:25:27.308" v="830" actId="20577"/>
          <ac:spMkLst>
            <pc:docMk/>
            <pc:sldMk cId="2370674296" sldId="270"/>
            <ac:spMk id="18" creationId="{FBCE832A-5E69-5CA4-02FD-D90EB48A7FB2}"/>
          </ac:spMkLst>
        </pc:spChg>
        <pc:picChg chg="add mod">
          <ac:chgData name="Jon Bennett" userId="f08bf36d-aba7-40c1-b6fc-baa856c3acbf" providerId="ADAL" clId="{67D2DEB9-F965-4A39-A1EF-0F52F6B40E04}" dt="2025-01-21T08:26:44.473" v="1528" actId="1076"/>
          <ac:picMkLst>
            <pc:docMk/>
            <pc:sldMk cId="2370674296" sldId="270"/>
            <ac:picMk id="6" creationId="{07B9A6E4-5937-87F6-C931-EDBF17540E42}"/>
          </ac:picMkLst>
        </pc:picChg>
        <pc:picChg chg="add mod">
          <ac:chgData name="Jon Bennett" userId="f08bf36d-aba7-40c1-b6fc-baa856c3acbf" providerId="ADAL" clId="{67D2DEB9-F965-4A39-A1EF-0F52F6B40E04}" dt="2025-01-21T08:26:44.473" v="1528" actId="1076"/>
          <ac:picMkLst>
            <pc:docMk/>
            <pc:sldMk cId="2370674296" sldId="270"/>
            <ac:picMk id="7" creationId="{FFD959EE-E727-99A1-40FC-604A59B67D30}"/>
          </ac:picMkLst>
        </pc:picChg>
      </pc:sldChg>
      <pc:sldChg chg="del">
        <pc:chgData name="Jon Bennett" userId="f08bf36d-aba7-40c1-b6fc-baa856c3acbf" providerId="ADAL" clId="{67D2DEB9-F965-4A39-A1EF-0F52F6B40E04}" dt="2025-01-20T12:49:20.542" v="670" actId="47"/>
        <pc:sldMkLst>
          <pc:docMk/>
          <pc:sldMk cId="2784011318" sldId="270"/>
        </pc:sldMkLst>
      </pc:sldChg>
      <pc:sldChg chg="modSp mod">
        <pc:chgData name="Jon Bennett" userId="f08bf36d-aba7-40c1-b6fc-baa856c3acbf" providerId="ADAL" clId="{67D2DEB9-F965-4A39-A1EF-0F52F6B40E04}" dt="2025-01-20T12:45:59.131" v="650" actId="6549"/>
        <pc:sldMkLst>
          <pc:docMk/>
          <pc:sldMk cId="3853684040" sldId="273"/>
        </pc:sldMkLst>
      </pc:sldChg>
      <pc:sldChg chg="addSp delSp modSp mod">
        <pc:chgData name="Jon Bennett" userId="f08bf36d-aba7-40c1-b6fc-baa856c3acbf" providerId="ADAL" clId="{67D2DEB9-F965-4A39-A1EF-0F52F6B40E04}" dt="2025-01-20T13:45:48.668" v="1139" actId="478"/>
        <pc:sldMkLst>
          <pc:docMk/>
          <pc:sldMk cId="2453782732" sldId="283"/>
        </pc:sldMkLst>
      </pc:sldChg>
      <pc:sldChg chg="delSp mod">
        <pc:chgData name="Jon Bennett" userId="f08bf36d-aba7-40c1-b6fc-baa856c3acbf" providerId="ADAL" clId="{67D2DEB9-F965-4A39-A1EF-0F52F6B40E04}" dt="2025-01-20T13:13:55.907" v="778" actId="478"/>
        <pc:sldMkLst>
          <pc:docMk/>
          <pc:sldMk cId="2161039759" sldId="286"/>
        </pc:sldMkLst>
      </pc:sldChg>
      <pc:sldChg chg="modSp mod">
        <pc:chgData name="Jon Bennett" userId="f08bf36d-aba7-40c1-b6fc-baa856c3acbf" providerId="ADAL" clId="{67D2DEB9-F965-4A39-A1EF-0F52F6B40E04}" dt="2025-01-20T13:44:54.712" v="1138" actId="1076"/>
        <pc:sldMkLst>
          <pc:docMk/>
          <pc:sldMk cId="1655463585" sldId="287"/>
        </pc:sldMkLst>
        <pc:spChg chg="mod">
          <ac:chgData name="Jon Bennett" userId="f08bf36d-aba7-40c1-b6fc-baa856c3acbf" providerId="ADAL" clId="{67D2DEB9-F965-4A39-A1EF-0F52F6B40E04}" dt="2025-01-20T13:44:54.712" v="1138" actId="1076"/>
          <ac:spMkLst>
            <pc:docMk/>
            <pc:sldMk cId="1655463585" sldId="287"/>
            <ac:spMk id="3" creationId="{E6AE6852-5A19-41E0-16BF-28D2F08F08AF}"/>
          </ac:spMkLst>
        </pc:spChg>
      </pc:sldChg>
      <pc:sldChg chg="modSp mod">
        <pc:chgData name="Jon Bennett" userId="f08bf36d-aba7-40c1-b6fc-baa856c3acbf" providerId="ADAL" clId="{67D2DEB9-F965-4A39-A1EF-0F52F6B40E04}" dt="2025-01-21T08:29:12.531" v="1535" actId="20577"/>
        <pc:sldMkLst>
          <pc:docMk/>
          <pc:sldMk cId="3973081514" sldId="290"/>
        </pc:sldMkLst>
        <pc:spChg chg="mod">
          <ac:chgData name="Jon Bennett" userId="f08bf36d-aba7-40c1-b6fc-baa856c3acbf" providerId="ADAL" clId="{67D2DEB9-F965-4A39-A1EF-0F52F6B40E04}" dt="2025-01-21T08:29:12.531" v="1535" actId="20577"/>
          <ac:spMkLst>
            <pc:docMk/>
            <pc:sldMk cId="3973081514" sldId="290"/>
            <ac:spMk id="29" creationId="{3681457B-78AC-7869-FB8C-88D8BB1B0740}"/>
          </ac:spMkLst>
        </pc:spChg>
      </pc:sldChg>
      <pc:sldChg chg="modSp mod">
        <pc:chgData name="Jon Bennett" userId="f08bf36d-aba7-40c1-b6fc-baa856c3acbf" providerId="ADAL" clId="{67D2DEB9-F965-4A39-A1EF-0F52F6B40E04}" dt="2025-01-20T12:44:02.369" v="614" actId="20577"/>
        <pc:sldMkLst>
          <pc:docMk/>
          <pc:sldMk cId="1973319100" sldId="304"/>
        </pc:sldMkLst>
        <pc:spChg chg="mod">
          <ac:chgData name="Jon Bennett" userId="f08bf36d-aba7-40c1-b6fc-baa856c3acbf" providerId="ADAL" clId="{67D2DEB9-F965-4A39-A1EF-0F52F6B40E04}" dt="2025-01-20T12:44:02.369" v="614" actId="20577"/>
          <ac:spMkLst>
            <pc:docMk/>
            <pc:sldMk cId="1973319100" sldId="304"/>
            <ac:spMk id="43" creationId="{63E4EF0C-716A-6415-5340-570F154745F7}"/>
          </ac:spMkLst>
        </pc:spChg>
      </pc:sldChg>
      <pc:sldChg chg="addSp modSp mod">
        <pc:chgData name="Jon Bennett" userId="f08bf36d-aba7-40c1-b6fc-baa856c3acbf" providerId="ADAL" clId="{67D2DEB9-F965-4A39-A1EF-0F52F6B40E04}" dt="2025-01-09T09:47:31.637" v="55" actId="20577"/>
        <pc:sldMkLst>
          <pc:docMk/>
          <pc:sldMk cId="918775834" sldId="328"/>
        </pc:sldMkLst>
      </pc:sldChg>
      <pc:sldChg chg="addSp modSp mod">
        <pc:chgData name="Jon Bennett" userId="f08bf36d-aba7-40c1-b6fc-baa856c3acbf" providerId="ADAL" clId="{67D2DEB9-F965-4A39-A1EF-0F52F6B40E04}" dt="2025-01-09T09:42:39.624" v="2" actId="207"/>
        <pc:sldMkLst>
          <pc:docMk/>
          <pc:sldMk cId="861753099" sldId="2147470479"/>
        </pc:sldMkLst>
      </pc:sldChg>
      <pc:sldChg chg="addSp modSp mod">
        <pc:chgData name="Jon Bennett" userId="f08bf36d-aba7-40c1-b6fc-baa856c3acbf" providerId="ADAL" clId="{67D2DEB9-F965-4A39-A1EF-0F52F6B40E04}" dt="2025-01-09T09:47:08.581" v="33" actId="20577"/>
        <pc:sldMkLst>
          <pc:docMk/>
          <pc:sldMk cId="653559489" sldId="2147483568"/>
        </pc:sldMkLst>
      </pc:sldChg>
      <pc:sldChg chg="addSp modSp">
        <pc:chgData name="Jon Bennett" userId="f08bf36d-aba7-40c1-b6fc-baa856c3acbf" providerId="ADAL" clId="{67D2DEB9-F965-4A39-A1EF-0F52F6B40E04}" dt="2025-01-09T09:47:52.690" v="59"/>
        <pc:sldMkLst>
          <pc:docMk/>
          <pc:sldMk cId="4007769048" sldId="2147483641"/>
        </pc:sldMkLst>
      </pc:sldChg>
      <pc:sldChg chg="addSp modSp">
        <pc:chgData name="Jon Bennett" userId="f08bf36d-aba7-40c1-b6fc-baa856c3acbf" providerId="ADAL" clId="{67D2DEB9-F965-4A39-A1EF-0F52F6B40E04}" dt="2025-01-09T09:47:50.215" v="58"/>
        <pc:sldMkLst>
          <pc:docMk/>
          <pc:sldMk cId="177666625" sldId="2147483642"/>
        </pc:sldMkLst>
      </pc:sldChg>
      <pc:sldChg chg="add del">
        <pc:chgData name="Jon Bennett" userId="f08bf36d-aba7-40c1-b6fc-baa856c3acbf" providerId="ADAL" clId="{67D2DEB9-F965-4A39-A1EF-0F52F6B40E04}" dt="2025-01-09T09:47:45.992" v="57"/>
        <pc:sldMkLst>
          <pc:docMk/>
          <pc:sldMk cId="2179480763" sldId="2147483647"/>
        </pc:sldMkLst>
      </pc:sldChg>
      <pc:sldMasterChg chg="modSp mod">
        <pc:chgData name="Jon Bennett" userId="f08bf36d-aba7-40c1-b6fc-baa856c3acbf" providerId="ADAL" clId="{67D2DEB9-F965-4A39-A1EF-0F52F6B40E04}" dt="2025-01-20T12:49:01.362" v="669" actId="6549"/>
        <pc:sldMasterMkLst>
          <pc:docMk/>
          <pc:sldMasterMk cId="1488275023" sldId="2147484176"/>
        </pc:sldMasterMkLst>
      </pc:sldMasterChg>
    </pc:docChg>
  </pc:docChgLst>
  <pc:docChgLst>
    <pc:chgData name="Aswani Chittilla" userId="S::aswani.chittilla@brillio.com::e4377af8-5c25-4d6d-97ff-a0a1ea235d6c" providerId="AD" clId="Web-{07A0D05F-C8F4-8128-8EF1-422AFA829306}"/>
    <pc:docChg chg="mod modSld sldOrd">
      <pc:chgData name="Aswani Chittilla" userId="S::aswani.chittilla@brillio.com::e4377af8-5c25-4d6d-97ff-a0a1ea235d6c" providerId="AD" clId="Web-{07A0D05F-C8F4-8128-8EF1-422AFA829306}" dt="2025-01-13T06:12:14.308" v="27"/>
      <pc:docMkLst>
        <pc:docMk/>
      </pc:docMkLst>
      <pc:sldChg chg="ord">
        <pc:chgData name="Aswani Chittilla" userId="S::aswani.chittilla@brillio.com::e4377af8-5c25-4d6d-97ff-a0a1ea235d6c" providerId="AD" clId="Web-{07A0D05F-C8F4-8128-8EF1-422AFA829306}" dt="2025-01-13T05:57:15.098" v="1"/>
        <pc:sldMkLst>
          <pc:docMk/>
          <pc:sldMk cId="1138799537" sldId="268"/>
        </pc:sldMkLst>
      </pc:sldChg>
      <pc:sldChg chg="ord">
        <pc:chgData name="Aswani Chittilla" userId="S::aswani.chittilla@brillio.com::e4377af8-5c25-4d6d-97ff-a0a1ea235d6c" providerId="AD" clId="Web-{07A0D05F-C8F4-8128-8EF1-422AFA829306}" dt="2025-01-13T05:57:03.003" v="0"/>
        <pc:sldMkLst>
          <pc:docMk/>
          <pc:sldMk cId="861753099" sldId="2147470479"/>
        </pc:sldMkLst>
      </pc:sldChg>
      <pc:sldChg chg="modSp">
        <pc:chgData name="Aswani Chittilla" userId="S::aswani.chittilla@brillio.com::e4377af8-5c25-4d6d-97ff-a0a1ea235d6c" providerId="AD" clId="Web-{07A0D05F-C8F4-8128-8EF1-422AFA829306}" dt="2025-01-13T06:04:07.662" v="26" actId="20577"/>
        <pc:sldMkLst>
          <pc:docMk/>
          <pc:sldMk cId="617956213" sldId="2147482401"/>
        </pc:sldMkLst>
      </pc:sldChg>
      <pc:sldChg chg="modSp">
        <pc:chgData name="Aswani Chittilla" userId="S::aswani.chittilla@brillio.com::e4377af8-5c25-4d6d-97ff-a0a1ea235d6c" providerId="AD" clId="Web-{07A0D05F-C8F4-8128-8EF1-422AFA829306}" dt="2025-01-13T06:02:54.925" v="14" actId="20577"/>
        <pc:sldMkLst>
          <pc:docMk/>
          <pc:sldMk cId="3073165865" sldId="2147482814"/>
        </pc:sldMkLst>
      </pc:sldChg>
    </pc:docChg>
  </pc:docChgLst>
  <pc:docChgLst>
    <pc:chgData name="Harshi Rateria" userId="509ab90b-c2bf-43b6-bee4-35299838a0ca" providerId="ADAL" clId="{30A4FB54-0A2B-6444-AFF8-7EB78259ED5C}"/>
    <pc:docChg chg="undo custSel addSld delSld modSld sldOrd addMainMaster delMainMaster modMainMaster">
      <pc:chgData name="Harshi Rateria" userId="509ab90b-c2bf-43b6-bee4-35299838a0ca" providerId="ADAL" clId="{30A4FB54-0A2B-6444-AFF8-7EB78259ED5C}" dt="2025-01-16T06:39:55.412" v="1953" actId="207"/>
      <pc:docMkLst>
        <pc:docMk/>
      </pc:docMkLst>
      <pc:sldChg chg="mod modTransition modShow">
        <pc:chgData name="Harshi Rateria" userId="509ab90b-c2bf-43b6-bee4-35299838a0ca" providerId="ADAL" clId="{30A4FB54-0A2B-6444-AFF8-7EB78259ED5C}" dt="2025-01-15T11:42:03.356" v="1154"/>
        <pc:sldMkLst>
          <pc:docMk/>
          <pc:sldMk cId="2692449286" sldId="256"/>
        </pc:sldMkLst>
      </pc:sldChg>
      <pc:sldChg chg="addSp delSp modSp add mod modClrScheme chgLayout">
        <pc:chgData name="Harshi Rateria" userId="509ab90b-c2bf-43b6-bee4-35299838a0ca" providerId="ADAL" clId="{30A4FB54-0A2B-6444-AFF8-7EB78259ED5C}" dt="2025-01-16T06:10:08.915" v="1762" actId="14100"/>
        <pc:sldMkLst>
          <pc:docMk/>
          <pc:sldMk cId="3021614010" sldId="256"/>
        </pc:sldMkLst>
        <pc:spChg chg="mod ord">
          <ac:chgData name="Harshi Rateria" userId="509ab90b-c2bf-43b6-bee4-35299838a0ca" providerId="ADAL" clId="{30A4FB54-0A2B-6444-AFF8-7EB78259ED5C}" dt="2025-01-16T05:55:41.112" v="1711" actId="2711"/>
          <ac:spMkLst>
            <pc:docMk/>
            <pc:sldMk cId="3021614010" sldId="256"/>
            <ac:spMk id="2" creationId="{80D5B04A-696D-6B2F-DA4E-692E9D5F6D2D}"/>
          </ac:spMkLst>
        </pc:spChg>
        <pc:spChg chg="mod">
          <ac:chgData name="Harshi Rateria" userId="509ab90b-c2bf-43b6-bee4-35299838a0ca" providerId="ADAL" clId="{30A4FB54-0A2B-6444-AFF8-7EB78259ED5C}" dt="2025-01-16T05:56:05.663" v="1714" actId="2711"/>
          <ac:spMkLst>
            <pc:docMk/>
            <pc:sldMk cId="3021614010" sldId="256"/>
            <ac:spMk id="14" creationId="{78F40AAD-DFEF-47BE-D1A4-B6FA394E2290}"/>
          </ac:spMkLst>
        </pc:spChg>
        <pc:spChg chg="mod">
          <ac:chgData name="Harshi Rateria" userId="509ab90b-c2bf-43b6-bee4-35299838a0ca" providerId="ADAL" clId="{30A4FB54-0A2B-6444-AFF8-7EB78259ED5C}" dt="2025-01-16T05:57:23.113" v="1727" actId="14100"/>
          <ac:spMkLst>
            <pc:docMk/>
            <pc:sldMk cId="3021614010" sldId="256"/>
            <ac:spMk id="18" creationId="{BF36271B-6F66-77D5-1827-BC35DBC674DA}"/>
          </ac:spMkLst>
        </pc:spChg>
        <pc:spChg chg="mod">
          <ac:chgData name="Harshi Rateria" userId="509ab90b-c2bf-43b6-bee4-35299838a0ca" providerId="ADAL" clId="{30A4FB54-0A2B-6444-AFF8-7EB78259ED5C}" dt="2025-01-16T06:01:53.712" v="1758" actId="14100"/>
          <ac:spMkLst>
            <pc:docMk/>
            <pc:sldMk cId="3021614010" sldId="256"/>
            <ac:spMk id="19" creationId="{AD310E8B-1202-BC65-389B-47A2914B9B83}"/>
          </ac:spMkLst>
        </pc:spChg>
        <pc:spChg chg="mod">
          <ac:chgData name="Harshi Rateria" userId="509ab90b-c2bf-43b6-bee4-35299838a0ca" providerId="ADAL" clId="{30A4FB54-0A2B-6444-AFF8-7EB78259ED5C}" dt="2025-01-16T05:56:05.663" v="1714" actId="2711"/>
          <ac:spMkLst>
            <pc:docMk/>
            <pc:sldMk cId="3021614010" sldId="256"/>
            <ac:spMk id="24" creationId="{FF2534E6-77A4-3902-27D3-91C5E784BA75}"/>
          </ac:spMkLst>
        </pc:spChg>
        <pc:spChg chg="mod">
          <ac:chgData name="Harshi Rateria" userId="509ab90b-c2bf-43b6-bee4-35299838a0ca" providerId="ADAL" clId="{30A4FB54-0A2B-6444-AFF8-7EB78259ED5C}" dt="2025-01-16T05:56:05.663" v="1714" actId="2711"/>
          <ac:spMkLst>
            <pc:docMk/>
            <pc:sldMk cId="3021614010" sldId="256"/>
            <ac:spMk id="25" creationId="{E3214D9F-0F3D-94F7-00B9-E265E8CD9495}"/>
          </ac:spMkLst>
        </pc:spChg>
        <pc:spChg chg="mod">
          <ac:chgData name="Harshi Rateria" userId="509ab90b-c2bf-43b6-bee4-35299838a0ca" providerId="ADAL" clId="{30A4FB54-0A2B-6444-AFF8-7EB78259ED5C}" dt="2025-01-16T05:56:05.663" v="1714" actId="2711"/>
          <ac:spMkLst>
            <pc:docMk/>
            <pc:sldMk cId="3021614010" sldId="256"/>
            <ac:spMk id="32" creationId="{804DDC85-74E8-E571-C5CE-7D0915D51A5D}"/>
          </ac:spMkLst>
        </pc:spChg>
        <pc:spChg chg="mod">
          <ac:chgData name="Harshi Rateria" userId="509ab90b-c2bf-43b6-bee4-35299838a0ca" providerId="ADAL" clId="{30A4FB54-0A2B-6444-AFF8-7EB78259ED5C}" dt="2025-01-16T06:01:59.968" v="1759" actId="14100"/>
          <ac:spMkLst>
            <pc:docMk/>
            <pc:sldMk cId="3021614010" sldId="256"/>
            <ac:spMk id="33" creationId="{A87F4560-699D-057B-8275-288047A32D9E}"/>
          </ac:spMkLst>
        </pc:spChg>
        <pc:spChg chg="mod">
          <ac:chgData name="Harshi Rateria" userId="509ab90b-c2bf-43b6-bee4-35299838a0ca" providerId="ADAL" clId="{30A4FB54-0A2B-6444-AFF8-7EB78259ED5C}" dt="2025-01-16T05:56:05.663" v="1714" actId="2711"/>
          <ac:spMkLst>
            <pc:docMk/>
            <pc:sldMk cId="3021614010" sldId="256"/>
            <ac:spMk id="34" creationId="{985A7A5D-7913-4378-EA72-FBE0001F5F58}"/>
          </ac:spMkLst>
        </pc:spChg>
        <pc:spChg chg="mod">
          <ac:chgData name="Harshi Rateria" userId="509ab90b-c2bf-43b6-bee4-35299838a0ca" providerId="ADAL" clId="{30A4FB54-0A2B-6444-AFF8-7EB78259ED5C}" dt="2025-01-16T05:58:17.655" v="1742" actId="1037"/>
          <ac:spMkLst>
            <pc:docMk/>
            <pc:sldMk cId="3021614010" sldId="256"/>
            <ac:spMk id="40" creationId="{E6815547-5BB3-1F5F-A50C-7D0ED6052299}"/>
          </ac:spMkLst>
        </pc:spChg>
        <pc:spChg chg="mod">
          <ac:chgData name="Harshi Rateria" userId="509ab90b-c2bf-43b6-bee4-35299838a0ca" providerId="ADAL" clId="{30A4FB54-0A2B-6444-AFF8-7EB78259ED5C}" dt="2025-01-16T06:02:11.294" v="1760" actId="120"/>
          <ac:spMkLst>
            <pc:docMk/>
            <pc:sldMk cId="3021614010" sldId="256"/>
            <ac:spMk id="48" creationId="{3EE217FE-1D9B-F99C-016D-6D6EBB0065F5}"/>
          </ac:spMkLst>
        </pc:spChg>
        <pc:spChg chg="mod">
          <ac:chgData name="Harshi Rateria" userId="509ab90b-c2bf-43b6-bee4-35299838a0ca" providerId="ADAL" clId="{30A4FB54-0A2B-6444-AFF8-7EB78259ED5C}" dt="2025-01-16T05:58:17.655" v="1742" actId="1037"/>
          <ac:spMkLst>
            <pc:docMk/>
            <pc:sldMk cId="3021614010" sldId="256"/>
            <ac:spMk id="52" creationId="{993B8522-E0DE-396E-99B3-86990C0299FA}"/>
          </ac:spMkLst>
        </pc:spChg>
        <pc:spChg chg="mod">
          <ac:chgData name="Harshi Rateria" userId="509ab90b-c2bf-43b6-bee4-35299838a0ca" providerId="ADAL" clId="{30A4FB54-0A2B-6444-AFF8-7EB78259ED5C}" dt="2025-01-16T06:02:16.680" v="1761" actId="120"/>
          <ac:spMkLst>
            <pc:docMk/>
            <pc:sldMk cId="3021614010" sldId="256"/>
            <ac:spMk id="54" creationId="{5E150658-E749-F6AC-8C3E-BC29A5DC50EA}"/>
          </ac:spMkLst>
        </pc:spChg>
        <pc:spChg chg="mod">
          <ac:chgData name="Harshi Rateria" userId="509ab90b-c2bf-43b6-bee4-35299838a0ca" providerId="ADAL" clId="{30A4FB54-0A2B-6444-AFF8-7EB78259ED5C}" dt="2025-01-16T05:57:28.011" v="1728" actId="14100"/>
          <ac:spMkLst>
            <pc:docMk/>
            <pc:sldMk cId="3021614010" sldId="256"/>
            <ac:spMk id="55" creationId="{DC68061B-270F-FA2B-338B-B62C62C6ECC1}"/>
          </ac:spMkLst>
        </pc:spChg>
        <pc:spChg chg="mod">
          <ac:chgData name="Harshi Rateria" userId="509ab90b-c2bf-43b6-bee4-35299838a0ca" providerId="ADAL" clId="{30A4FB54-0A2B-6444-AFF8-7EB78259ED5C}" dt="2025-01-16T06:10:08.915" v="1762" actId="14100"/>
          <ac:spMkLst>
            <pc:docMk/>
            <pc:sldMk cId="3021614010" sldId="256"/>
            <ac:spMk id="56" creationId="{A0AD8046-BF2B-C047-21F7-EAD9111C04B5}"/>
          </ac:spMkLst>
        </pc:spChg>
        <pc:spChg chg="mod">
          <ac:chgData name="Harshi Rateria" userId="509ab90b-c2bf-43b6-bee4-35299838a0ca" providerId="ADAL" clId="{30A4FB54-0A2B-6444-AFF8-7EB78259ED5C}" dt="2025-01-16T06:02:11.294" v="1760" actId="120"/>
          <ac:spMkLst>
            <pc:docMk/>
            <pc:sldMk cId="3021614010" sldId="256"/>
            <ac:spMk id="58" creationId="{37C98DBF-C617-0078-77EB-1012A096882F}"/>
          </ac:spMkLst>
        </pc:spChg>
        <pc:grpChg chg="mod">
          <ac:chgData name="Harshi Rateria" userId="509ab90b-c2bf-43b6-bee4-35299838a0ca" providerId="ADAL" clId="{30A4FB54-0A2B-6444-AFF8-7EB78259ED5C}" dt="2025-01-16T05:58:46.003" v="1749" actId="1038"/>
          <ac:grpSpMkLst>
            <pc:docMk/>
            <pc:sldMk cId="3021614010" sldId="256"/>
            <ac:grpSpMk id="13" creationId="{B8491E6E-E272-094F-7533-7D780764834F}"/>
          </ac:grpSpMkLst>
        </pc:grpChg>
        <pc:grpChg chg="mod">
          <ac:chgData name="Harshi Rateria" userId="509ab90b-c2bf-43b6-bee4-35299838a0ca" providerId="ADAL" clId="{30A4FB54-0A2B-6444-AFF8-7EB78259ED5C}" dt="2025-01-16T05:58:37.770" v="1746" actId="1037"/>
          <ac:grpSpMkLst>
            <pc:docMk/>
            <pc:sldMk cId="3021614010" sldId="256"/>
            <ac:grpSpMk id="53" creationId="{D9B39BA7-31E9-F54C-959B-CA107FAA8E7D}"/>
          </ac:grpSpMkLst>
        </pc:grpChg>
        <pc:picChg chg="mod">
          <ac:chgData name="Harshi Rateria" userId="509ab90b-c2bf-43b6-bee4-35299838a0ca" providerId="ADAL" clId="{30A4FB54-0A2B-6444-AFF8-7EB78259ED5C}" dt="2025-01-16T05:58:17.655" v="1742" actId="1037"/>
          <ac:picMkLst>
            <pc:docMk/>
            <pc:sldMk cId="3021614010" sldId="256"/>
            <ac:picMk id="28" creationId="{339A3489-7D9F-DCF0-2BE5-2570B4D4DE98}"/>
          </ac:picMkLst>
        </pc:picChg>
        <pc:picChg chg="mod">
          <ac:chgData name="Harshi Rateria" userId="509ab90b-c2bf-43b6-bee4-35299838a0ca" providerId="ADAL" clId="{30A4FB54-0A2B-6444-AFF8-7EB78259ED5C}" dt="2025-01-16T05:58:17.655" v="1742" actId="1037"/>
          <ac:picMkLst>
            <pc:docMk/>
            <pc:sldMk cId="3021614010" sldId="256"/>
            <ac:picMk id="49" creationId="{8FDAF05D-2766-F20C-F877-6561EFAE92DD}"/>
          </ac:picMkLst>
        </pc:picChg>
        <pc:picChg chg="mod">
          <ac:chgData name="Harshi Rateria" userId="509ab90b-c2bf-43b6-bee4-35299838a0ca" providerId="ADAL" clId="{30A4FB54-0A2B-6444-AFF8-7EB78259ED5C}" dt="2025-01-16T05:58:17.655" v="1742" actId="1037"/>
          <ac:picMkLst>
            <pc:docMk/>
            <pc:sldMk cId="3021614010" sldId="256"/>
            <ac:picMk id="50" creationId="{8CCFEB81-E9E0-DEF5-9221-8318FF91DB66}"/>
          </ac:picMkLst>
        </pc:picChg>
        <pc:picChg chg="mod">
          <ac:chgData name="Harshi Rateria" userId="509ab90b-c2bf-43b6-bee4-35299838a0ca" providerId="ADAL" clId="{30A4FB54-0A2B-6444-AFF8-7EB78259ED5C}" dt="2025-01-16T05:58:17.655" v="1742" actId="1037"/>
          <ac:picMkLst>
            <pc:docMk/>
            <pc:sldMk cId="3021614010" sldId="256"/>
            <ac:picMk id="51" creationId="{7A028202-D0CE-5449-5D37-23BABB3034AC}"/>
          </ac:picMkLst>
        </pc:picChg>
        <pc:picChg chg="mod">
          <ac:chgData name="Harshi Rateria" userId="509ab90b-c2bf-43b6-bee4-35299838a0ca" providerId="ADAL" clId="{30A4FB54-0A2B-6444-AFF8-7EB78259ED5C}" dt="2025-01-16T05:58:17.655" v="1742" actId="1037"/>
          <ac:picMkLst>
            <pc:docMk/>
            <pc:sldMk cId="3021614010" sldId="256"/>
            <ac:picMk id="60" creationId="{EE32521E-9ADA-6128-43BC-B094DF9A9013}"/>
          </ac:picMkLst>
        </pc:picChg>
        <pc:picChg chg="mod">
          <ac:chgData name="Harshi Rateria" userId="509ab90b-c2bf-43b6-bee4-35299838a0ca" providerId="ADAL" clId="{30A4FB54-0A2B-6444-AFF8-7EB78259ED5C}" dt="2025-01-16T05:58:37.770" v="1746" actId="1037"/>
          <ac:picMkLst>
            <pc:docMk/>
            <pc:sldMk cId="3021614010" sldId="256"/>
            <ac:picMk id="61" creationId="{2DA50103-55A9-156E-5972-8C535B15DCB8}"/>
          </ac:picMkLst>
        </pc:picChg>
        <pc:picChg chg="mod">
          <ac:chgData name="Harshi Rateria" userId="509ab90b-c2bf-43b6-bee4-35299838a0ca" providerId="ADAL" clId="{30A4FB54-0A2B-6444-AFF8-7EB78259ED5C}" dt="2025-01-16T05:58:37.770" v="1746" actId="1037"/>
          <ac:picMkLst>
            <pc:docMk/>
            <pc:sldMk cId="3021614010" sldId="256"/>
            <ac:picMk id="7168" creationId="{E5F5F3AC-AA79-D939-9AF7-B0ED8EAD1766}"/>
          </ac:picMkLst>
        </pc:picChg>
      </pc:sldChg>
      <pc:sldChg chg="modTransition">
        <pc:chgData name="Harshi Rateria" userId="509ab90b-c2bf-43b6-bee4-35299838a0ca" providerId="ADAL" clId="{30A4FB54-0A2B-6444-AFF8-7EB78259ED5C}" dt="2025-01-15T11:42:03.356" v="1154"/>
        <pc:sldMkLst>
          <pc:docMk/>
          <pc:sldMk cId="508278704" sldId="257"/>
        </pc:sldMkLst>
      </pc:sldChg>
      <pc:sldChg chg="modTransition">
        <pc:chgData name="Harshi Rateria" userId="509ab90b-c2bf-43b6-bee4-35299838a0ca" providerId="ADAL" clId="{30A4FB54-0A2B-6444-AFF8-7EB78259ED5C}" dt="2025-01-15T11:42:03.356" v="1154"/>
        <pc:sldMkLst>
          <pc:docMk/>
          <pc:sldMk cId="205159607" sldId="258"/>
        </pc:sldMkLst>
      </pc:sldChg>
      <pc:sldChg chg="mod modTransition modShow">
        <pc:chgData name="Harshi Rateria" userId="509ab90b-c2bf-43b6-bee4-35299838a0ca" providerId="ADAL" clId="{30A4FB54-0A2B-6444-AFF8-7EB78259ED5C}" dt="2025-01-15T11:42:03.356" v="1154"/>
        <pc:sldMkLst>
          <pc:docMk/>
          <pc:sldMk cId="2324598690" sldId="259"/>
        </pc:sldMkLst>
      </pc:sldChg>
      <pc:sldChg chg="addSp delSp modSp add mod modClrScheme chgLayout">
        <pc:chgData name="Harshi Rateria" userId="509ab90b-c2bf-43b6-bee4-35299838a0ca" providerId="ADAL" clId="{30A4FB54-0A2B-6444-AFF8-7EB78259ED5C}" dt="2025-01-16T06:31:49.036" v="1862" actId="14100"/>
        <pc:sldMkLst>
          <pc:docMk/>
          <pc:sldMk cId="2375302700" sldId="259"/>
        </pc:sldMkLst>
        <pc:spChg chg="mod">
          <ac:chgData name="Harshi Rateria" userId="509ab90b-c2bf-43b6-bee4-35299838a0ca" providerId="ADAL" clId="{30A4FB54-0A2B-6444-AFF8-7EB78259ED5C}" dt="2025-01-16T06:26:44.901" v="1781" actId="14861"/>
          <ac:spMkLst>
            <pc:docMk/>
            <pc:sldMk cId="2375302700" sldId="259"/>
            <ac:spMk id="6" creationId="{7D55E0F0-B6C4-CDB7-77DF-6FD7EEC47C22}"/>
          </ac:spMkLst>
        </pc:spChg>
        <pc:spChg chg="mod">
          <ac:chgData name="Harshi Rateria" userId="509ab90b-c2bf-43b6-bee4-35299838a0ca" providerId="ADAL" clId="{30A4FB54-0A2B-6444-AFF8-7EB78259ED5C}" dt="2025-01-16T06:28:44.477" v="1803" actId="1076"/>
          <ac:spMkLst>
            <pc:docMk/>
            <pc:sldMk cId="2375302700" sldId="259"/>
            <ac:spMk id="8" creationId="{56801F86-F246-6464-ECCB-7B174B20600D}"/>
          </ac:spMkLst>
        </pc:spChg>
        <pc:spChg chg="mod">
          <ac:chgData name="Harshi Rateria" userId="509ab90b-c2bf-43b6-bee4-35299838a0ca" providerId="ADAL" clId="{30A4FB54-0A2B-6444-AFF8-7EB78259ED5C}" dt="2025-01-16T06:31:44.066" v="1861" actId="1037"/>
          <ac:spMkLst>
            <pc:docMk/>
            <pc:sldMk cId="2375302700" sldId="259"/>
            <ac:spMk id="10" creationId="{B2B0F910-D70E-EECE-D18F-ABB9588D096E}"/>
          </ac:spMkLst>
        </pc:spChg>
        <pc:spChg chg="add mod">
          <ac:chgData name="Harshi Rateria" userId="509ab90b-c2bf-43b6-bee4-35299838a0ca" providerId="ADAL" clId="{30A4FB54-0A2B-6444-AFF8-7EB78259ED5C}" dt="2025-01-16T06:26:22.236" v="1777" actId="20577"/>
          <ac:spMkLst>
            <pc:docMk/>
            <pc:sldMk cId="2375302700" sldId="259"/>
            <ac:spMk id="12" creationId="{45CAD14A-A6CD-909A-D390-EFFECAA978CC}"/>
          </ac:spMkLst>
        </pc:spChg>
        <pc:spChg chg="add mod">
          <ac:chgData name="Harshi Rateria" userId="509ab90b-c2bf-43b6-bee4-35299838a0ca" providerId="ADAL" clId="{30A4FB54-0A2B-6444-AFF8-7EB78259ED5C}" dt="2025-01-16T06:31:31.415" v="1858" actId="1076"/>
          <ac:spMkLst>
            <pc:docMk/>
            <pc:sldMk cId="2375302700" sldId="259"/>
            <ac:spMk id="19" creationId="{A492C625-08A4-3C09-13FE-A2A5D3110863}"/>
          </ac:spMkLst>
        </pc:spChg>
        <pc:spChg chg="add mod">
          <ac:chgData name="Harshi Rateria" userId="509ab90b-c2bf-43b6-bee4-35299838a0ca" providerId="ADAL" clId="{30A4FB54-0A2B-6444-AFF8-7EB78259ED5C}" dt="2025-01-16T06:28:28.534" v="1799" actId="167"/>
          <ac:spMkLst>
            <pc:docMk/>
            <pc:sldMk cId="2375302700" sldId="259"/>
            <ac:spMk id="20" creationId="{C0F465DB-166D-3AEB-86C8-8D5CFBD4A3C1}"/>
          </ac:spMkLst>
        </pc:spChg>
        <pc:spChg chg="mod topLvl">
          <ac:chgData name="Harshi Rateria" userId="509ab90b-c2bf-43b6-bee4-35299838a0ca" providerId="ADAL" clId="{30A4FB54-0A2B-6444-AFF8-7EB78259ED5C}" dt="2025-01-16T06:31:16.570" v="1850" actId="1076"/>
          <ac:spMkLst>
            <pc:docMk/>
            <pc:sldMk cId="2375302700" sldId="259"/>
            <ac:spMk id="22" creationId="{3EC2AE66-21EE-8489-2876-2518F0FE4B27}"/>
          </ac:spMkLst>
        </pc:spChg>
        <pc:spChg chg="mod topLvl">
          <ac:chgData name="Harshi Rateria" userId="509ab90b-c2bf-43b6-bee4-35299838a0ca" providerId="ADAL" clId="{30A4FB54-0A2B-6444-AFF8-7EB78259ED5C}" dt="2025-01-16T06:31:13.939" v="1849" actId="1076"/>
          <ac:spMkLst>
            <pc:docMk/>
            <pc:sldMk cId="2375302700" sldId="259"/>
            <ac:spMk id="23" creationId="{F48F1BE6-A83B-FFF5-423E-64432D43ABCA}"/>
          </ac:spMkLst>
        </pc:spChg>
        <pc:spChg chg="mod topLvl">
          <ac:chgData name="Harshi Rateria" userId="509ab90b-c2bf-43b6-bee4-35299838a0ca" providerId="ADAL" clId="{30A4FB54-0A2B-6444-AFF8-7EB78259ED5C}" dt="2025-01-16T06:30:25.367" v="1836" actId="1076"/>
          <ac:spMkLst>
            <pc:docMk/>
            <pc:sldMk cId="2375302700" sldId="259"/>
            <ac:spMk id="24" creationId="{DEA336F5-CF53-784B-66EA-A4E7978DD9F6}"/>
          </ac:spMkLst>
        </pc:spChg>
        <pc:spChg chg="mod topLvl">
          <ac:chgData name="Harshi Rateria" userId="509ab90b-c2bf-43b6-bee4-35299838a0ca" providerId="ADAL" clId="{30A4FB54-0A2B-6444-AFF8-7EB78259ED5C}" dt="2025-01-16T06:30:25.367" v="1836" actId="1076"/>
          <ac:spMkLst>
            <pc:docMk/>
            <pc:sldMk cId="2375302700" sldId="259"/>
            <ac:spMk id="25" creationId="{198F248A-3246-9928-B07B-3D390C9F8D54}"/>
          </ac:spMkLst>
        </pc:spChg>
        <pc:spChg chg="mod topLvl">
          <ac:chgData name="Harshi Rateria" userId="509ab90b-c2bf-43b6-bee4-35299838a0ca" providerId="ADAL" clId="{30A4FB54-0A2B-6444-AFF8-7EB78259ED5C}" dt="2025-01-16T06:30:25.367" v="1836" actId="1076"/>
          <ac:spMkLst>
            <pc:docMk/>
            <pc:sldMk cId="2375302700" sldId="259"/>
            <ac:spMk id="26" creationId="{54657FD8-49E8-AFA8-85FE-F2D628571D01}"/>
          </ac:spMkLst>
        </pc:spChg>
        <pc:spChg chg="add mod">
          <ac:chgData name="Harshi Rateria" userId="509ab90b-c2bf-43b6-bee4-35299838a0ca" providerId="ADAL" clId="{30A4FB54-0A2B-6444-AFF8-7EB78259ED5C}" dt="2025-01-16T06:30:44.831" v="1842" actId="167"/>
          <ac:spMkLst>
            <pc:docMk/>
            <pc:sldMk cId="2375302700" sldId="259"/>
            <ac:spMk id="31" creationId="{735B171E-538B-EE89-CCB4-223A384A7352}"/>
          </ac:spMkLst>
        </pc:spChg>
        <pc:spChg chg="add mod">
          <ac:chgData name="Harshi Rateria" userId="509ab90b-c2bf-43b6-bee4-35299838a0ca" providerId="ADAL" clId="{30A4FB54-0A2B-6444-AFF8-7EB78259ED5C}" dt="2025-01-16T06:30:44.831" v="1842" actId="167"/>
          <ac:spMkLst>
            <pc:docMk/>
            <pc:sldMk cId="2375302700" sldId="259"/>
            <ac:spMk id="33" creationId="{3E88F295-E45B-E956-913A-CFF52EFD580F}"/>
          </ac:spMkLst>
        </pc:spChg>
        <pc:spChg chg="mod topLvl">
          <ac:chgData name="Harshi Rateria" userId="509ab90b-c2bf-43b6-bee4-35299838a0ca" providerId="ADAL" clId="{30A4FB54-0A2B-6444-AFF8-7EB78259ED5C}" dt="2025-01-16T06:31:07.330" v="1848" actId="1076"/>
          <ac:spMkLst>
            <pc:docMk/>
            <pc:sldMk cId="2375302700" sldId="259"/>
            <ac:spMk id="34" creationId="{E361EAB2-1E20-5E9E-3D28-86DB9E62AD1C}"/>
          </ac:spMkLst>
        </pc:spChg>
        <pc:spChg chg="mod topLvl">
          <ac:chgData name="Harshi Rateria" userId="509ab90b-c2bf-43b6-bee4-35299838a0ca" providerId="ADAL" clId="{30A4FB54-0A2B-6444-AFF8-7EB78259ED5C}" dt="2025-01-16T06:30:55.027" v="1844" actId="207"/>
          <ac:spMkLst>
            <pc:docMk/>
            <pc:sldMk cId="2375302700" sldId="259"/>
            <ac:spMk id="36" creationId="{2A5AA18E-BAB1-C1C8-9E40-82CE97830AFA}"/>
          </ac:spMkLst>
        </pc:spChg>
        <pc:spChg chg="add mod">
          <ac:chgData name="Harshi Rateria" userId="509ab90b-c2bf-43b6-bee4-35299838a0ca" providerId="ADAL" clId="{30A4FB54-0A2B-6444-AFF8-7EB78259ED5C}" dt="2025-01-16T06:31:49.036" v="1862" actId="14100"/>
          <ac:spMkLst>
            <pc:docMk/>
            <pc:sldMk cId="2375302700" sldId="259"/>
            <ac:spMk id="39" creationId="{DC52DF2E-0718-B62A-F8E3-737E56AF034A}"/>
          </ac:spMkLst>
        </pc:spChg>
        <pc:picChg chg="mod">
          <ac:chgData name="Harshi Rateria" userId="509ab90b-c2bf-43b6-bee4-35299838a0ca" providerId="ADAL" clId="{30A4FB54-0A2B-6444-AFF8-7EB78259ED5C}" dt="2025-01-16T06:31:27.801" v="1854" actId="14100"/>
          <ac:picMkLst>
            <pc:docMk/>
            <pc:sldMk cId="2375302700" sldId="259"/>
            <ac:picMk id="9" creationId="{9C0C3934-2AFF-E1BF-9B03-443F22085B4F}"/>
          </ac:picMkLst>
        </pc:picChg>
        <pc:picChg chg="mod">
          <ac:chgData name="Harshi Rateria" userId="509ab90b-c2bf-43b6-bee4-35299838a0ca" providerId="ADAL" clId="{30A4FB54-0A2B-6444-AFF8-7EB78259ED5C}" dt="2025-01-16T06:31:03.376" v="1847" actId="1076"/>
          <ac:picMkLst>
            <pc:docMk/>
            <pc:sldMk cId="2375302700" sldId="259"/>
            <ac:picMk id="37" creationId="{3B9E8576-4F72-1584-FA72-B5C10872687E}"/>
          </ac:picMkLst>
        </pc:picChg>
        <pc:picChg chg="mod">
          <ac:chgData name="Harshi Rateria" userId="509ab90b-c2bf-43b6-bee4-35299838a0ca" providerId="ADAL" clId="{30A4FB54-0A2B-6444-AFF8-7EB78259ED5C}" dt="2025-01-16T06:31:00.992" v="1846" actId="1076"/>
          <ac:picMkLst>
            <pc:docMk/>
            <pc:sldMk cId="2375302700" sldId="259"/>
            <ac:picMk id="38" creationId="{F32FBBB2-9B7E-716B-71C8-734D2C9615D9}"/>
          </ac:picMkLst>
        </pc:picChg>
      </pc:sldChg>
      <pc:sldChg chg="modTransition">
        <pc:chgData name="Harshi Rateria" userId="509ab90b-c2bf-43b6-bee4-35299838a0ca" providerId="ADAL" clId="{30A4FB54-0A2B-6444-AFF8-7EB78259ED5C}" dt="2025-01-15T11:42:03.356" v="1154"/>
        <pc:sldMkLst>
          <pc:docMk/>
          <pc:sldMk cId="1593385419" sldId="260"/>
        </pc:sldMkLst>
      </pc:sldChg>
      <pc:sldChg chg="modTransition">
        <pc:chgData name="Harshi Rateria" userId="509ab90b-c2bf-43b6-bee4-35299838a0ca" providerId="ADAL" clId="{30A4FB54-0A2B-6444-AFF8-7EB78259ED5C}" dt="2025-01-15T11:42:03.356" v="1154"/>
        <pc:sldMkLst>
          <pc:docMk/>
          <pc:sldMk cId="3438439602" sldId="261"/>
        </pc:sldMkLst>
      </pc:sldChg>
      <pc:sldChg chg="modTransition">
        <pc:chgData name="Harshi Rateria" userId="509ab90b-c2bf-43b6-bee4-35299838a0ca" providerId="ADAL" clId="{30A4FB54-0A2B-6444-AFF8-7EB78259ED5C}" dt="2025-01-15T11:42:03.356" v="1154"/>
        <pc:sldMkLst>
          <pc:docMk/>
          <pc:sldMk cId="568912271" sldId="262"/>
        </pc:sldMkLst>
      </pc:sldChg>
      <pc:sldChg chg="modTransition">
        <pc:chgData name="Harshi Rateria" userId="509ab90b-c2bf-43b6-bee4-35299838a0ca" providerId="ADAL" clId="{30A4FB54-0A2B-6444-AFF8-7EB78259ED5C}" dt="2025-01-15T11:42:03.356" v="1154"/>
        <pc:sldMkLst>
          <pc:docMk/>
          <pc:sldMk cId="1780373343" sldId="263"/>
        </pc:sldMkLst>
      </pc:sldChg>
      <pc:sldChg chg="modTransition">
        <pc:chgData name="Harshi Rateria" userId="509ab90b-c2bf-43b6-bee4-35299838a0ca" providerId="ADAL" clId="{30A4FB54-0A2B-6444-AFF8-7EB78259ED5C}" dt="2025-01-15T11:42:03.356" v="1154"/>
        <pc:sldMkLst>
          <pc:docMk/>
          <pc:sldMk cId="4115846931" sldId="264"/>
        </pc:sldMkLst>
      </pc:sldChg>
      <pc:sldChg chg="modTransition">
        <pc:chgData name="Harshi Rateria" userId="509ab90b-c2bf-43b6-bee4-35299838a0ca" providerId="ADAL" clId="{30A4FB54-0A2B-6444-AFF8-7EB78259ED5C}" dt="2025-01-15T11:42:03.356" v="1154"/>
        <pc:sldMkLst>
          <pc:docMk/>
          <pc:sldMk cId="3405252415" sldId="265"/>
        </pc:sldMkLst>
      </pc:sldChg>
      <pc:sldChg chg="modTransition">
        <pc:chgData name="Harshi Rateria" userId="509ab90b-c2bf-43b6-bee4-35299838a0ca" providerId="ADAL" clId="{30A4FB54-0A2B-6444-AFF8-7EB78259ED5C}" dt="2025-01-15T11:42:03.356" v="1154"/>
        <pc:sldMkLst>
          <pc:docMk/>
          <pc:sldMk cId="3070032568" sldId="266"/>
        </pc:sldMkLst>
      </pc:sldChg>
      <pc:sldChg chg="addSp delSp modSp mod modTransition modClrScheme chgLayout">
        <pc:chgData name="Harshi Rateria" userId="509ab90b-c2bf-43b6-bee4-35299838a0ca" providerId="ADAL" clId="{30A4FB54-0A2B-6444-AFF8-7EB78259ED5C}" dt="2025-01-15T13:14:40.929" v="1518" actId="478"/>
        <pc:sldMkLst>
          <pc:docMk/>
          <pc:sldMk cId="3384076873" sldId="267"/>
        </pc:sldMkLst>
      </pc:sldChg>
      <pc:sldChg chg="modTransition">
        <pc:chgData name="Harshi Rateria" userId="509ab90b-c2bf-43b6-bee4-35299838a0ca" providerId="ADAL" clId="{30A4FB54-0A2B-6444-AFF8-7EB78259ED5C}" dt="2025-01-15T11:42:03.356" v="1154"/>
        <pc:sldMkLst>
          <pc:docMk/>
          <pc:sldMk cId="1138799537" sldId="268"/>
        </pc:sldMkLst>
      </pc:sldChg>
      <pc:sldChg chg="modTransition">
        <pc:chgData name="Harshi Rateria" userId="509ab90b-c2bf-43b6-bee4-35299838a0ca" providerId="ADAL" clId="{30A4FB54-0A2B-6444-AFF8-7EB78259ED5C}" dt="2025-01-15T11:42:03.356" v="1154"/>
        <pc:sldMkLst>
          <pc:docMk/>
          <pc:sldMk cId="2384130812" sldId="269"/>
        </pc:sldMkLst>
      </pc:sldChg>
      <pc:sldChg chg="mod modShow">
        <pc:chgData name="Harshi Rateria" userId="509ab90b-c2bf-43b6-bee4-35299838a0ca" providerId="ADAL" clId="{30A4FB54-0A2B-6444-AFF8-7EB78259ED5C}" dt="2025-01-15T09:53:17.699" v="655" actId="729"/>
        <pc:sldMkLst>
          <pc:docMk/>
          <pc:sldMk cId="648062910" sldId="270"/>
        </pc:sldMkLst>
      </pc:sldChg>
      <pc:sldChg chg="modTransition">
        <pc:chgData name="Harshi Rateria" userId="509ab90b-c2bf-43b6-bee4-35299838a0ca" providerId="ADAL" clId="{30A4FB54-0A2B-6444-AFF8-7EB78259ED5C}" dt="2025-01-15T11:42:03.356" v="1154"/>
        <pc:sldMkLst>
          <pc:docMk/>
          <pc:sldMk cId="2600833936" sldId="270"/>
        </pc:sldMkLst>
      </pc:sldChg>
      <pc:sldChg chg="modTransition">
        <pc:chgData name="Harshi Rateria" userId="509ab90b-c2bf-43b6-bee4-35299838a0ca" providerId="ADAL" clId="{30A4FB54-0A2B-6444-AFF8-7EB78259ED5C}" dt="2025-01-15T11:42:03.356" v="1154"/>
        <pc:sldMkLst>
          <pc:docMk/>
          <pc:sldMk cId="2723152668" sldId="271"/>
        </pc:sldMkLst>
      </pc:sldChg>
      <pc:sldChg chg="modTransition">
        <pc:chgData name="Harshi Rateria" userId="509ab90b-c2bf-43b6-bee4-35299838a0ca" providerId="ADAL" clId="{30A4FB54-0A2B-6444-AFF8-7EB78259ED5C}" dt="2025-01-15T11:42:03.356" v="1154"/>
        <pc:sldMkLst>
          <pc:docMk/>
          <pc:sldMk cId="1872428722" sldId="272"/>
        </pc:sldMkLst>
      </pc:sldChg>
      <pc:sldChg chg="modTransition">
        <pc:chgData name="Harshi Rateria" userId="509ab90b-c2bf-43b6-bee4-35299838a0ca" providerId="ADAL" clId="{30A4FB54-0A2B-6444-AFF8-7EB78259ED5C}" dt="2025-01-15T11:42:03.356" v="1154"/>
        <pc:sldMkLst>
          <pc:docMk/>
          <pc:sldMk cId="3853684040" sldId="273"/>
        </pc:sldMkLst>
      </pc:sldChg>
      <pc:sldChg chg="modTransition">
        <pc:chgData name="Harshi Rateria" userId="509ab90b-c2bf-43b6-bee4-35299838a0ca" providerId="ADAL" clId="{30A4FB54-0A2B-6444-AFF8-7EB78259ED5C}" dt="2025-01-15T11:42:03.356" v="1154"/>
        <pc:sldMkLst>
          <pc:docMk/>
          <pc:sldMk cId="1966794365" sldId="274"/>
        </pc:sldMkLst>
      </pc:sldChg>
      <pc:sldChg chg="addSp delSp modSp mod modTransition">
        <pc:chgData name="Harshi Rateria" userId="509ab90b-c2bf-43b6-bee4-35299838a0ca" providerId="ADAL" clId="{30A4FB54-0A2B-6444-AFF8-7EB78259ED5C}" dt="2025-01-15T13:40:56.257" v="1615" actId="1076"/>
        <pc:sldMkLst>
          <pc:docMk/>
          <pc:sldMk cId="1822844449" sldId="275"/>
        </pc:sldMkLst>
        <pc:spChg chg="add del mod">
          <ac:chgData name="Harshi Rateria" userId="509ab90b-c2bf-43b6-bee4-35299838a0ca" providerId="ADAL" clId="{30A4FB54-0A2B-6444-AFF8-7EB78259ED5C}" dt="2025-01-15T12:56:35.607" v="1457" actId="1076"/>
          <ac:spMkLst>
            <pc:docMk/>
            <pc:sldMk cId="1822844449" sldId="275"/>
            <ac:spMk id="5" creationId="{F095116F-38D9-965D-2BB6-7BFD992D2019}"/>
          </ac:spMkLst>
        </pc:spChg>
        <pc:spChg chg="mod">
          <ac:chgData name="Harshi Rateria" userId="509ab90b-c2bf-43b6-bee4-35299838a0ca" providerId="ADAL" clId="{30A4FB54-0A2B-6444-AFF8-7EB78259ED5C}" dt="2025-01-15T12:55:43.724" v="1447" actId="207"/>
          <ac:spMkLst>
            <pc:docMk/>
            <pc:sldMk cId="1822844449" sldId="275"/>
            <ac:spMk id="13" creationId="{AFD1E2DD-EC59-B1DD-CAD4-D987470DD0F2}"/>
          </ac:spMkLst>
        </pc:spChg>
        <pc:spChg chg="mod">
          <ac:chgData name="Harshi Rateria" userId="509ab90b-c2bf-43b6-bee4-35299838a0ca" providerId="ADAL" clId="{30A4FB54-0A2B-6444-AFF8-7EB78259ED5C}" dt="2025-01-15T13:40:56.257" v="1615" actId="1076"/>
          <ac:spMkLst>
            <pc:docMk/>
            <pc:sldMk cId="1822844449" sldId="275"/>
            <ac:spMk id="16" creationId="{85AE2BD0-6AC2-BE1E-7761-56DDB0D54041}"/>
          </ac:spMkLst>
        </pc:spChg>
        <pc:spChg chg="mod">
          <ac:chgData name="Harshi Rateria" userId="509ab90b-c2bf-43b6-bee4-35299838a0ca" providerId="ADAL" clId="{30A4FB54-0A2B-6444-AFF8-7EB78259ED5C}" dt="2025-01-15T12:55:43.724" v="1447" actId="207"/>
          <ac:spMkLst>
            <pc:docMk/>
            <pc:sldMk cId="1822844449" sldId="275"/>
            <ac:spMk id="22" creationId="{8E4B56EF-9316-60E8-6A6B-7076469139DA}"/>
          </ac:spMkLst>
        </pc:spChg>
        <pc:spChg chg="mod">
          <ac:chgData name="Harshi Rateria" userId="509ab90b-c2bf-43b6-bee4-35299838a0ca" providerId="ADAL" clId="{30A4FB54-0A2B-6444-AFF8-7EB78259ED5C}" dt="2025-01-15T12:55:43.724" v="1447" actId="207"/>
          <ac:spMkLst>
            <pc:docMk/>
            <pc:sldMk cId="1822844449" sldId="275"/>
            <ac:spMk id="23" creationId="{23616F66-E4FD-7A55-D3BD-54431A292693}"/>
          </ac:spMkLst>
        </pc:spChg>
        <pc:spChg chg="mod">
          <ac:chgData name="Harshi Rateria" userId="509ab90b-c2bf-43b6-bee4-35299838a0ca" providerId="ADAL" clId="{30A4FB54-0A2B-6444-AFF8-7EB78259ED5C}" dt="2025-01-15T12:55:43.724" v="1447" actId="207"/>
          <ac:spMkLst>
            <pc:docMk/>
            <pc:sldMk cId="1822844449" sldId="275"/>
            <ac:spMk id="30" creationId="{573FC98C-D66D-0512-6181-1E79BA44C027}"/>
          </ac:spMkLst>
        </pc:spChg>
        <pc:spChg chg="mod">
          <ac:chgData name="Harshi Rateria" userId="509ab90b-c2bf-43b6-bee4-35299838a0ca" providerId="ADAL" clId="{30A4FB54-0A2B-6444-AFF8-7EB78259ED5C}" dt="2025-01-15T12:56:30.685" v="1455" actId="1076"/>
          <ac:spMkLst>
            <pc:docMk/>
            <pc:sldMk cId="1822844449" sldId="275"/>
            <ac:spMk id="55" creationId="{6DF40141-C73B-33B8-4166-B7C609D3564C}"/>
          </ac:spMkLst>
        </pc:spChg>
        <pc:spChg chg="mod">
          <ac:chgData name="Harshi Rateria" userId="509ab90b-c2bf-43b6-bee4-35299838a0ca" providerId="ADAL" clId="{30A4FB54-0A2B-6444-AFF8-7EB78259ED5C}" dt="2025-01-15T12:56:38.408" v="1458" actId="1076"/>
          <ac:spMkLst>
            <pc:docMk/>
            <pc:sldMk cId="1822844449" sldId="275"/>
            <ac:spMk id="56" creationId="{16B07985-526E-E2D4-2A8A-88CDA132DCD1}"/>
          </ac:spMkLst>
        </pc:spChg>
        <pc:spChg chg="mod">
          <ac:chgData name="Harshi Rateria" userId="509ab90b-c2bf-43b6-bee4-35299838a0ca" providerId="ADAL" clId="{30A4FB54-0A2B-6444-AFF8-7EB78259ED5C}" dt="2025-01-15T13:40:47.843" v="1607" actId="1037"/>
          <ac:spMkLst>
            <pc:docMk/>
            <pc:sldMk cId="1822844449" sldId="275"/>
            <ac:spMk id="95" creationId="{9EB3095B-1F84-3AB8-F6C5-624C89460048}"/>
          </ac:spMkLst>
        </pc:spChg>
        <pc:picChg chg="add del mod modCrop">
          <ac:chgData name="Harshi Rateria" userId="509ab90b-c2bf-43b6-bee4-35299838a0ca" providerId="ADAL" clId="{30A4FB54-0A2B-6444-AFF8-7EB78259ED5C}" dt="2025-01-15T12:55:19.921" v="1409" actId="14100"/>
          <ac:picMkLst>
            <pc:docMk/>
            <pc:sldMk cId="1822844449" sldId="275"/>
            <ac:picMk id="4" creationId="{C445A65C-7DD4-D0BE-BF27-D985A69D7AFE}"/>
          </ac:picMkLst>
        </pc:picChg>
        <pc:picChg chg="mod">
          <ac:chgData name="Harshi Rateria" userId="509ab90b-c2bf-43b6-bee4-35299838a0ca" providerId="ADAL" clId="{30A4FB54-0A2B-6444-AFF8-7EB78259ED5C}" dt="2025-01-15T12:56:10.122" v="1451" actId="207"/>
          <ac:picMkLst>
            <pc:docMk/>
            <pc:sldMk cId="1822844449" sldId="275"/>
            <ac:picMk id="14" creationId="{B18A6E02-9070-7AFB-CD8A-FDF9F9D7EDF1}"/>
          </ac:picMkLst>
        </pc:picChg>
        <pc:picChg chg="mod">
          <ac:chgData name="Harshi Rateria" userId="509ab90b-c2bf-43b6-bee4-35299838a0ca" providerId="ADAL" clId="{30A4FB54-0A2B-6444-AFF8-7EB78259ED5C}" dt="2025-01-15T12:56:16.853" v="1452" actId="207"/>
          <ac:picMkLst>
            <pc:docMk/>
            <pc:sldMk cId="1822844449" sldId="275"/>
            <ac:picMk id="21" creationId="{85C9A9CF-BA06-7C1A-A533-BE7E0EE92EE2}"/>
          </ac:picMkLst>
        </pc:picChg>
        <pc:picChg chg="mod">
          <ac:chgData name="Harshi Rateria" userId="509ab90b-c2bf-43b6-bee4-35299838a0ca" providerId="ADAL" clId="{30A4FB54-0A2B-6444-AFF8-7EB78259ED5C}" dt="2025-01-15T13:40:51.880" v="1614" actId="1037"/>
          <ac:picMkLst>
            <pc:docMk/>
            <pc:sldMk cId="1822844449" sldId="275"/>
            <ac:picMk id="39" creationId="{626ACEC4-D08A-A24F-A3E5-B4E061F01D29}"/>
          </ac:picMkLst>
        </pc:picChg>
      </pc:sldChg>
      <pc:sldChg chg="addSp delSp modSp del mod modTransition modShow">
        <pc:chgData name="Harshi Rateria" userId="509ab90b-c2bf-43b6-bee4-35299838a0ca" providerId="ADAL" clId="{30A4FB54-0A2B-6444-AFF8-7EB78259ED5C}" dt="2025-01-15T13:11:13.151" v="1506" actId="2696"/>
        <pc:sldMkLst>
          <pc:docMk/>
          <pc:sldMk cId="150871088" sldId="276"/>
        </pc:sldMkLst>
      </pc:sldChg>
      <pc:sldChg chg="modSp add">
        <pc:chgData name="Harshi Rateria" userId="509ab90b-c2bf-43b6-bee4-35299838a0ca" providerId="ADAL" clId="{30A4FB54-0A2B-6444-AFF8-7EB78259ED5C}" dt="2025-01-15T13:11:16.420" v="1507"/>
        <pc:sldMkLst>
          <pc:docMk/>
          <pc:sldMk cId="969732776" sldId="276"/>
        </pc:sldMkLst>
      </pc:sldChg>
      <pc:sldChg chg="modTransition">
        <pc:chgData name="Harshi Rateria" userId="509ab90b-c2bf-43b6-bee4-35299838a0ca" providerId="ADAL" clId="{30A4FB54-0A2B-6444-AFF8-7EB78259ED5C}" dt="2025-01-15T11:42:03.356" v="1154"/>
        <pc:sldMkLst>
          <pc:docMk/>
          <pc:sldMk cId="4245125396" sldId="277"/>
        </pc:sldMkLst>
      </pc:sldChg>
      <pc:sldChg chg="modTransition">
        <pc:chgData name="Harshi Rateria" userId="509ab90b-c2bf-43b6-bee4-35299838a0ca" providerId="ADAL" clId="{30A4FB54-0A2B-6444-AFF8-7EB78259ED5C}" dt="2025-01-15T11:42:03.356" v="1154"/>
        <pc:sldMkLst>
          <pc:docMk/>
          <pc:sldMk cId="1240683963" sldId="278"/>
        </pc:sldMkLst>
      </pc:sldChg>
      <pc:sldChg chg="modTransition">
        <pc:chgData name="Harshi Rateria" userId="509ab90b-c2bf-43b6-bee4-35299838a0ca" providerId="ADAL" clId="{30A4FB54-0A2B-6444-AFF8-7EB78259ED5C}" dt="2025-01-15T11:42:03.356" v="1154"/>
        <pc:sldMkLst>
          <pc:docMk/>
          <pc:sldMk cId="1558660824" sldId="279"/>
        </pc:sldMkLst>
      </pc:sldChg>
      <pc:sldChg chg="modTransition">
        <pc:chgData name="Harshi Rateria" userId="509ab90b-c2bf-43b6-bee4-35299838a0ca" providerId="ADAL" clId="{30A4FB54-0A2B-6444-AFF8-7EB78259ED5C}" dt="2025-01-15T11:42:03.356" v="1154"/>
        <pc:sldMkLst>
          <pc:docMk/>
          <pc:sldMk cId="1161784110" sldId="280"/>
        </pc:sldMkLst>
      </pc:sldChg>
      <pc:sldChg chg="addSp delSp modSp add del mod modShow">
        <pc:chgData name="Harshi Rateria" userId="509ab90b-c2bf-43b6-bee4-35299838a0ca" providerId="ADAL" clId="{30A4FB54-0A2B-6444-AFF8-7EB78259ED5C}" dt="2025-01-15T08:44:20.119" v="459" actId="729"/>
        <pc:sldMkLst>
          <pc:docMk/>
          <pc:sldMk cId="4058344080" sldId="280"/>
        </pc:sldMkLst>
      </pc:sldChg>
      <pc:sldChg chg="add mod ord modShow">
        <pc:chgData name="Harshi Rateria" userId="509ab90b-c2bf-43b6-bee4-35299838a0ca" providerId="ADAL" clId="{30A4FB54-0A2B-6444-AFF8-7EB78259ED5C}" dt="2025-01-15T07:13:19.210" v="2" actId="20578"/>
        <pc:sldMkLst>
          <pc:docMk/>
          <pc:sldMk cId="2266765414" sldId="281"/>
        </pc:sldMkLst>
      </pc:sldChg>
      <pc:sldChg chg="addSp delSp modSp add mod modClrScheme chgLayout">
        <pc:chgData name="Harshi Rateria" userId="509ab90b-c2bf-43b6-bee4-35299838a0ca" providerId="ADAL" clId="{30A4FB54-0A2B-6444-AFF8-7EB78259ED5C}" dt="2025-01-16T05:53:36.609" v="1695" actId="207"/>
        <pc:sldMkLst>
          <pc:docMk/>
          <pc:sldMk cId="3196026138" sldId="281"/>
        </pc:sldMkLst>
        <pc:spChg chg="add mod">
          <ac:chgData name="Harshi Rateria" userId="509ab90b-c2bf-43b6-bee4-35299838a0ca" providerId="ADAL" clId="{30A4FB54-0A2B-6444-AFF8-7EB78259ED5C}" dt="2025-01-15T13:19:31.122" v="1547" actId="14100"/>
          <ac:spMkLst>
            <pc:docMk/>
            <pc:sldMk cId="3196026138" sldId="281"/>
            <ac:spMk id="6" creationId="{82CD41B9-BF31-997D-013B-7671BA767E83}"/>
          </ac:spMkLst>
        </pc:spChg>
        <pc:spChg chg="add mod">
          <ac:chgData name="Harshi Rateria" userId="509ab90b-c2bf-43b6-bee4-35299838a0ca" providerId="ADAL" clId="{30A4FB54-0A2B-6444-AFF8-7EB78259ED5C}" dt="2025-01-15T13:19:34.886" v="1548" actId="14100"/>
          <ac:spMkLst>
            <pc:docMk/>
            <pc:sldMk cId="3196026138" sldId="281"/>
            <ac:spMk id="7" creationId="{E2B46EA8-74A9-4994-7F1A-0981F1DE267A}"/>
          </ac:spMkLst>
        </pc:spChg>
        <pc:spChg chg="add mod">
          <ac:chgData name="Harshi Rateria" userId="509ab90b-c2bf-43b6-bee4-35299838a0ca" providerId="ADAL" clId="{30A4FB54-0A2B-6444-AFF8-7EB78259ED5C}" dt="2025-01-15T13:20:41.990" v="1553" actId="2711"/>
          <ac:spMkLst>
            <pc:docMk/>
            <pc:sldMk cId="3196026138" sldId="281"/>
            <ac:spMk id="8" creationId="{89A3F35E-05E4-99D2-7DB0-A51D6CCB33CE}"/>
          </ac:spMkLst>
        </pc:spChg>
        <pc:spChg chg="mod">
          <ac:chgData name="Harshi Rateria" userId="509ab90b-c2bf-43b6-bee4-35299838a0ca" providerId="ADAL" clId="{30A4FB54-0A2B-6444-AFF8-7EB78259ED5C}" dt="2025-01-15T13:24:14.179" v="1592" actId="14100"/>
          <ac:spMkLst>
            <pc:docMk/>
            <pc:sldMk cId="3196026138" sldId="281"/>
            <ac:spMk id="21" creationId="{03678DDC-D745-0992-B13E-7385348A3B7A}"/>
          </ac:spMkLst>
        </pc:spChg>
        <pc:spChg chg="mod">
          <ac:chgData name="Harshi Rateria" userId="509ab90b-c2bf-43b6-bee4-35299838a0ca" providerId="ADAL" clId="{30A4FB54-0A2B-6444-AFF8-7EB78259ED5C}" dt="2025-01-16T05:53:29.616" v="1694" actId="207"/>
          <ac:spMkLst>
            <pc:docMk/>
            <pc:sldMk cId="3196026138" sldId="281"/>
            <ac:spMk id="22" creationId="{30C72C5A-D23B-8A02-26A8-A670B8DCDC32}"/>
          </ac:spMkLst>
        </pc:spChg>
        <pc:spChg chg="mod">
          <ac:chgData name="Harshi Rateria" userId="509ab90b-c2bf-43b6-bee4-35299838a0ca" providerId="ADAL" clId="{30A4FB54-0A2B-6444-AFF8-7EB78259ED5C}" dt="2025-01-15T13:23:54.963" v="1588" actId="1076"/>
          <ac:spMkLst>
            <pc:docMk/>
            <pc:sldMk cId="3196026138" sldId="281"/>
            <ac:spMk id="30" creationId="{25AE7F82-AFE5-A901-F057-EFD4AD5CDA28}"/>
          </ac:spMkLst>
        </pc:spChg>
        <pc:spChg chg="mod">
          <ac:chgData name="Harshi Rateria" userId="509ab90b-c2bf-43b6-bee4-35299838a0ca" providerId="ADAL" clId="{30A4FB54-0A2B-6444-AFF8-7EB78259ED5C}" dt="2025-01-15T13:24:09.675" v="1591" actId="14100"/>
          <ac:spMkLst>
            <pc:docMk/>
            <pc:sldMk cId="3196026138" sldId="281"/>
            <ac:spMk id="32" creationId="{E0ED5684-0931-064D-6025-1D32FC3552A5}"/>
          </ac:spMkLst>
        </pc:spChg>
        <pc:spChg chg="mod">
          <ac:chgData name="Harshi Rateria" userId="509ab90b-c2bf-43b6-bee4-35299838a0ca" providerId="ADAL" clId="{30A4FB54-0A2B-6444-AFF8-7EB78259ED5C}" dt="2025-01-15T13:23:54.963" v="1588" actId="1076"/>
          <ac:spMkLst>
            <pc:docMk/>
            <pc:sldMk cId="3196026138" sldId="281"/>
            <ac:spMk id="33" creationId="{D9725574-50A4-11B9-8861-CBABE7E22D71}"/>
          </ac:spMkLst>
        </pc:spChg>
        <pc:spChg chg="mod">
          <ac:chgData name="Harshi Rateria" userId="509ab90b-c2bf-43b6-bee4-35299838a0ca" providerId="ADAL" clId="{30A4FB54-0A2B-6444-AFF8-7EB78259ED5C}" dt="2025-01-15T13:23:59.043" v="1589" actId="14100"/>
          <ac:spMkLst>
            <pc:docMk/>
            <pc:sldMk cId="3196026138" sldId="281"/>
            <ac:spMk id="34" creationId="{84C7E935-ECDB-70A3-5F11-2723050F71BC}"/>
          </ac:spMkLst>
        </pc:spChg>
        <pc:spChg chg="mod">
          <ac:chgData name="Harshi Rateria" userId="509ab90b-c2bf-43b6-bee4-35299838a0ca" providerId="ADAL" clId="{30A4FB54-0A2B-6444-AFF8-7EB78259ED5C}" dt="2025-01-15T13:23:54.963" v="1588" actId="1076"/>
          <ac:spMkLst>
            <pc:docMk/>
            <pc:sldMk cId="3196026138" sldId="281"/>
            <ac:spMk id="35" creationId="{CB976FEB-02F0-3607-7273-CDEB448C9AB2}"/>
          </ac:spMkLst>
        </pc:spChg>
        <pc:spChg chg="mod">
          <ac:chgData name="Harshi Rateria" userId="509ab90b-c2bf-43b6-bee4-35299838a0ca" providerId="ADAL" clId="{30A4FB54-0A2B-6444-AFF8-7EB78259ED5C}" dt="2025-01-15T13:19:49.644" v="1551" actId="207"/>
          <ac:spMkLst>
            <pc:docMk/>
            <pc:sldMk cId="3196026138" sldId="281"/>
            <ac:spMk id="37" creationId="{387524D2-7CA5-C81D-8EB6-6155BC5109B6}"/>
          </ac:spMkLst>
        </pc:spChg>
        <pc:spChg chg="mod">
          <ac:chgData name="Harshi Rateria" userId="509ab90b-c2bf-43b6-bee4-35299838a0ca" providerId="ADAL" clId="{30A4FB54-0A2B-6444-AFF8-7EB78259ED5C}" dt="2025-01-15T13:23:54.963" v="1588" actId="1076"/>
          <ac:spMkLst>
            <pc:docMk/>
            <pc:sldMk cId="3196026138" sldId="281"/>
            <ac:spMk id="41" creationId="{33866305-57C9-9071-6FB7-2C49A8BD4A47}"/>
          </ac:spMkLst>
        </pc:spChg>
        <pc:spChg chg="mod">
          <ac:chgData name="Harshi Rateria" userId="509ab90b-c2bf-43b6-bee4-35299838a0ca" providerId="ADAL" clId="{30A4FB54-0A2B-6444-AFF8-7EB78259ED5C}" dt="2025-01-16T05:53:36.609" v="1695" actId="207"/>
          <ac:spMkLst>
            <pc:docMk/>
            <pc:sldMk cId="3196026138" sldId="281"/>
            <ac:spMk id="42" creationId="{8BF1C696-F5CD-BB00-E324-54DB77A04235}"/>
          </ac:spMkLst>
        </pc:spChg>
        <pc:spChg chg="mod">
          <ac:chgData name="Harshi Rateria" userId="509ab90b-c2bf-43b6-bee4-35299838a0ca" providerId="ADAL" clId="{30A4FB54-0A2B-6444-AFF8-7EB78259ED5C}" dt="2025-01-15T13:23:54.963" v="1588" actId="1076"/>
          <ac:spMkLst>
            <pc:docMk/>
            <pc:sldMk cId="3196026138" sldId="281"/>
            <ac:spMk id="43" creationId="{5A1610F5-826F-B72E-74CD-2DB0EEEBEDAC}"/>
          </ac:spMkLst>
        </pc:spChg>
        <pc:spChg chg="mod">
          <ac:chgData name="Harshi Rateria" userId="509ab90b-c2bf-43b6-bee4-35299838a0ca" providerId="ADAL" clId="{30A4FB54-0A2B-6444-AFF8-7EB78259ED5C}" dt="2025-01-15T13:21:38.948" v="1566" actId="1035"/>
          <ac:spMkLst>
            <pc:docMk/>
            <pc:sldMk cId="3196026138" sldId="281"/>
            <ac:spMk id="44" creationId="{383EFA6F-5471-925E-DAF1-94EC94D3E147}"/>
          </ac:spMkLst>
        </pc:spChg>
        <pc:spChg chg="mod">
          <ac:chgData name="Harshi Rateria" userId="509ab90b-c2bf-43b6-bee4-35299838a0ca" providerId="ADAL" clId="{30A4FB54-0A2B-6444-AFF8-7EB78259ED5C}" dt="2025-01-15T13:21:38.948" v="1566" actId="1035"/>
          <ac:spMkLst>
            <pc:docMk/>
            <pc:sldMk cId="3196026138" sldId="281"/>
            <ac:spMk id="46" creationId="{3A16600B-A182-98A6-BCB1-7E42BF073B4C}"/>
          </ac:spMkLst>
        </pc:spChg>
        <pc:spChg chg="mod">
          <ac:chgData name="Harshi Rateria" userId="509ab90b-c2bf-43b6-bee4-35299838a0ca" providerId="ADAL" clId="{30A4FB54-0A2B-6444-AFF8-7EB78259ED5C}" dt="2025-01-15T13:21:38.948" v="1566" actId="1035"/>
          <ac:spMkLst>
            <pc:docMk/>
            <pc:sldMk cId="3196026138" sldId="281"/>
            <ac:spMk id="47" creationId="{1D180C6A-78E9-A3C2-A240-323A13303654}"/>
          </ac:spMkLst>
        </pc:spChg>
        <pc:spChg chg="mod">
          <ac:chgData name="Harshi Rateria" userId="509ab90b-c2bf-43b6-bee4-35299838a0ca" providerId="ADAL" clId="{30A4FB54-0A2B-6444-AFF8-7EB78259ED5C}" dt="2025-01-15T13:21:38.948" v="1566" actId="1035"/>
          <ac:spMkLst>
            <pc:docMk/>
            <pc:sldMk cId="3196026138" sldId="281"/>
            <ac:spMk id="48" creationId="{51FD8BBB-A9D3-7653-8D79-0C125497C05E}"/>
          </ac:spMkLst>
        </pc:spChg>
        <pc:spChg chg="mod">
          <ac:chgData name="Harshi Rateria" userId="509ab90b-c2bf-43b6-bee4-35299838a0ca" providerId="ADAL" clId="{30A4FB54-0A2B-6444-AFF8-7EB78259ED5C}" dt="2025-01-15T13:23:54.963" v="1588" actId="1076"/>
          <ac:spMkLst>
            <pc:docMk/>
            <pc:sldMk cId="3196026138" sldId="281"/>
            <ac:spMk id="50" creationId="{9FB57AD6-C623-16C2-72EE-FE7C1583A3DA}"/>
          </ac:spMkLst>
        </pc:spChg>
        <pc:spChg chg="mod">
          <ac:chgData name="Harshi Rateria" userId="509ab90b-c2bf-43b6-bee4-35299838a0ca" providerId="ADAL" clId="{30A4FB54-0A2B-6444-AFF8-7EB78259ED5C}" dt="2025-01-15T13:20:41.990" v="1553" actId="2711"/>
          <ac:spMkLst>
            <pc:docMk/>
            <pc:sldMk cId="3196026138" sldId="281"/>
            <ac:spMk id="51" creationId="{C1743477-0637-4691-91EC-7C12DE435BCB}"/>
          </ac:spMkLst>
        </pc:spChg>
        <pc:spChg chg="mod">
          <ac:chgData name="Harshi Rateria" userId="509ab90b-c2bf-43b6-bee4-35299838a0ca" providerId="ADAL" clId="{30A4FB54-0A2B-6444-AFF8-7EB78259ED5C}" dt="2025-01-15T13:20:41.990" v="1553" actId="2711"/>
          <ac:spMkLst>
            <pc:docMk/>
            <pc:sldMk cId="3196026138" sldId="281"/>
            <ac:spMk id="56" creationId="{C33652C0-E6B8-DA89-1916-599D909695AC}"/>
          </ac:spMkLst>
        </pc:spChg>
        <pc:spChg chg="mod">
          <ac:chgData name="Harshi Rateria" userId="509ab90b-c2bf-43b6-bee4-35299838a0ca" providerId="ADAL" clId="{30A4FB54-0A2B-6444-AFF8-7EB78259ED5C}" dt="2025-01-15T13:19:49.644" v="1551" actId="207"/>
          <ac:spMkLst>
            <pc:docMk/>
            <pc:sldMk cId="3196026138" sldId="281"/>
            <ac:spMk id="57" creationId="{21CE358D-F109-36DA-8B54-B5545968ED0F}"/>
          </ac:spMkLst>
        </pc:spChg>
        <pc:picChg chg="mod">
          <ac:chgData name="Harshi Rateria" userId="509ab90b-c2bf-43b6-bee4-35299838a0ca" providerId="ADAL" clId="{30A4FB54-0A2B-6444-AFF8-7EB78259ED5C}" dt="2025-01-15T13:24:20.826" v="1593" actId="1076"/>
          <ac:picMkLst>
            <pc:docMk/>
            <pc:sldMk cId="3196026138" sldId="281"/>
            <ac:picMk id="2" creationId="{84FBC688-D551-A26D-B1DF-4C8217AE605B}"/>
          </ac:picMkLst>
        </pc:picChg>
        <pc:picChg chg="mod">
          <ac:chgData name="Harshi Rateria" userId="509ab90b-c2bf-43b6-bee4-35299838a0ca" providerId="ADAL" clId="{30A4FB54-0A2B-6444-AFF8-7EB78259ED5C}" dt="2025-01-15T13:23:54.963" v="1588" actId="1076"/>
          <ac:picMkLst>
            <pc:docMk/>
            <pc:sldMk cId="3196026138" sldId="281"/>
            <ac:picMk id="45" creationId="{B2E77ABD-BEE3-FC5F-46F0-89B903E2F16C}"/>
          </ac:picMkLst>
        </pc:picChg>
        <pc:picChg chg="mod">
          <ac:chgData name="Harshi Rateria" userId="509ab90b-c2bf-43b6-bee4-35299838a0ca" providerId="ADAL" clId="{30A4FB54-0A2B-6444-AFF8-7EB78259ED5C}" dt="2025-01-15T13:21:23.337" v="1560" actId="207"/>
          <ac:picMkLst>
            <pc:docMk/>
            <pc:sldMk cId="3196026138" sldId="281"/>
            <ac:picMk id="49" creationId="{6B38674E-179B-DE5B-94E1-EFF16327887F}"/>
          </ac:picMkLst>
        </pc:picChg>
        <pc:picChg chg="mod">
          <ac:chgData name="Harshi Rateria" userId="509ab90b-c2bf-43b6-bee4-35299838a0ca" providerId="ADAL" clId="{30A4FB54-0A2B-6444-AFF8-7EB78259ED5C}" dt="2025-01-15T13:22:47.691" v="1577" actId="207"/>
          <ac:picMkLst>
            <pc:docMk/>
            <pc:sldMk cId="3196026138" sldId="281"/>
            <ac:picMk id="53" creationId="{DB0D216B-EA4D-C874-F83C-32474E7C4C11}"/>
          </ac:picMkLst>
        </pc:picChg>
        <pc:picChg chg="mod">
          <ac:chgData name="Harshi Rateria" userId="509ab90b-c2bf-43b6-bee4-35299838a0ca" providerId="ADAL" clId="{30A4FB54-0A2B-6444-AFF8-7EB78259ED5C}" dt="2025-01-15T13:23:54.963" v="1588" actId="1076"/>
          <ac:picMkLst>
            <pc:docMk/>
            <pc:sldMk cId="3196026138" sldId="281"/>
            <ac:picMk id="55" creationId="{F128CE59-A984-2BB8-467B-A6E713F6CAFD}"/>
          </ac:picMkLst>
        </pc:picChg>
      </pc:sldChg>
      <pc:sldChg chg="add del">
        <pc:chgData name="Harshi Rateria" userId="509ab90b-c2bf-43b6-bee4-35299838a0ca" providerId="ADAL" clId="{30A4FB54-0A2B-6444-AFF8-7EB78259ED5C}" dt="2025-01-15T12:37:24.406" v="1287" actId="2696"/>
        <pc:sldMkLst>
          <pc:docMk/>
          <pc:sldMk cId="3259453010" sldId="281"/>
        </pc:sldMkLst>
      </pc:sldChg>
      <pc:sldChg chg="modTransition">
        <pc:chgData name="Harshi Rateria" userId="509ab90b-c2bf-43b6-bee4-35299838a0ca" providerId="ADAL" clId="{30A4FB54-0A2B-6444-AFF8-7EB78259ED5C}" dt="2025-01-15T11:42:03.356" v="1154"/>
        <pc:sldMkLst>
          <pc:docMk/>
          <pc:sldMk cId="3753633270" sldId="282"/>
        </pc:sldMkLst>
      </pc:sldChg>
      <pc:sldChg chg="modTransition">
        <pc:chgData name="Harshi Rateria" userId="509ab90b-c2bf-43b6-bee4-35299838a0ca" providerId="ADAL" clId="{30A4FB54-0A2B-6444-AFF8-7EB78259ED5C}" dt="2025-01-15T11:42:03.356" v="1154"/>
        <pc:sldMkLst>
          <pc:docMk/>
          <pc:sldMk cId="2453782732" sldId="283"/>
        </pc:sldMkLst>
      </pc:sldChg>
      <pc:sldChg chg="modTransition">
        <pc:chgData name="Harshi Rateria" userId="509ab90b-c2bf-43b6-bee4-35299838a0ca" providerId="ADAL" clId="{30A4FB54-0A2B-6444-AFF8-7EB78259ED5C}" dt="2025-01-15T11:42:03.356" v="1154"/>
        <pc:sldMkLst>
          <pc:docMk/>
          <pc:sldMk cId="595150051" sldId="284"/>
        </pc:sldMkLst>
      </pc:sldChg>
      <pc:sldChg chg="modTransition">
        <pc:chgData name="Harshi Rateria" userId="509ab90b-c2bf-43b6-bee4-35299838a0ca" providerId="ADAL" clId="{30A4FB54-0A2B-6444-AFF8-7EB78259ED5C}" dt="2025-01-15T11:42:03.356" v="1154"/>
        <pc:sldMkLst>
          <pc:docMk/>
          <pc:sldMk cId="2233467875" sldId="285"/>
        </pc:sldMkLst>
      </pc:sldChg>
      <pc:sldChg chg="addSp delSp modSp add mod modTransition modClrScheme chgLayout">
        <pc:chgData name="Harshi Rateria" userId="509ab90b-c2bf-43b6-bee4-35299838a0ca" providerId="ADAL" clId="{30A4FB54-0A2B-6444-AFF8-7EB78259ED5C}" dt="2025-01-16T05:54:31.751" v="1699" actId="14100"/>
        <pc:sldMkLst>
          <pc:docMk/>
          <pc:sldMk cId="2161039759" sldId="286"/>
        </pc:sldMkLst>
      </pc:sldChg>
      <pc:sldChg chg="addSp delSp modSp add mod modTransition modClrScheme chgLayout">
        <pc:chgData name="Harshi Rateria" userId="509ab90b-c2bf-43b6-bee4-35299838a0ca" providerId="ADAL" clId="{30A4FB54-0A2B-6444-AFF8-7EB78259ED5C}" dt="2025-01-15T11:42:03.356" v="1154"/>
        <pc:sldMkLst>
          <pc:docMk/>
          <pc:sldMk cId="162438159" sldId="287"/>
        </pc:sldMkLst>
      </pc:sldChg>
      <pc:sldChg chg="addSp delSp modSp add mod modTransition modClrScheme chgLayout">
        <pc:chgData name="Harshi Rateria" userId="509ab90b-c2bf-43b6-bee4-35299838a0ca" providerId="ADAL" clId="{30A4FB54-0A2B-6444-AFF8-7EB78259ED5C}" dt="2025-01-15T11:42:03.356" v="1154"/>
        <pc:sldMkLst>
          <pc:docMk/>
          <pc:sldMk cId="3071321685" sldId="288"/>
        </pc:sldMkLst>
      </pc:sldChg>
      <pc:sldChg chg="addSp delSp modSp add mod modTransition modClrScheme chgLayout">
        <pc:chgData name="Harshi Rateria" userId="509ab90b-c2bf-43b6-bee4-35299838a0ca" providerId="ADAL" clId="{30A4FB54-0A2B-6444-AFF8-7EB78259ED5C}" dt="2025-01-15T11:42:03.356" v="1154"/>
        <pc:sldMkLst>
          <pc:docMk/>
          <pc:sldMk cId="2921276079" sldId="289"/>
        </pc:sldMkLst>
        <pc:spChg chg="mod ord">
          <ac:chgData name="Harshi Rateria" userId="509ab90b-c2bf-43b6-bee4-35299838a0ca" providerId="ADAL" clId="{30A4FB54-0A2B-6444-AFF8-7EB78259ED5C}" dt="2025-01-15T09:55:57.203" v="669" actId="2711"/>
          <ac:spMkLst>
            <pc:docMk/>
            <pc:sldMk cId="2921276079" sldId="289"/>
            <ac:spMk id="4" creationId="{F9DCA6C5-4A70-4CF0-3FCA-159A81331115}"/>
          </ac:spMkLst>
        </pc:spChg>
        <pc:spChg chg="mod">
          <ac:chgData name="Harshi Rateria" userId="509ab90b-c2bf-43b6-bee4-35299838a0ca" providerId="ADAL" clId="{30A4FB54-0A2B-6444-AFF8-7EB78259ED5C}" dt="2025-01-15T10:22:59.989" v="925" actId="113"/>
          <ac:spMkLst>
            <pc:docMk/>
            <pc:sldMk cId="2921276079" sldId="289"/>
            <ac:spMk id="5" creationId="{A26D01C1-586A-292C-BE31-F7D43A5178B1}"/>
          </ac:spMkLst>
        </pc:spChg>
        <pc:spChg chg="mod">
          <ac:chgData name="Harshi Rateria" userId="509ab90b-c2bf-43b6-bee4-35299838a0ca" providerId="ADAL" clId="{30A4FB54-0A2B-6444-AFF8-7EB78259ED5C}" dt="2025-01-15T09:53:58.397" v="659" actId="207"/>
          <ac:spMkLst>
            <pc:docMk/>
            <pc:sldMk cId="2921276079" sldId="289"/>
            <ac:spMk id="6" creationId="{1C385724-EE20-F892-1C44-99AD83574832}"/>
          </ac:spMkLst>
        </pc:spChg>
        <pc:spChg chg="mod">
          <ac:chgData name="Harshi Rateria" userId="509ab90b-c2bf-43b6-bee4-35299838a0ca" providerId="ADAL" clId="{30A4FB54-0A2B-6444-AFF8-7EB78259ED5C}" dt="2025-01-15T09:56:55.531" v="822" actId="207"/>
          <ac:spMkLst>
            <pc:docMk/>
            <pc:sldMk cId="2921276079" sldId="289"/>
            <ac:spMk id="7" creationId="{FD7C3A94-A662-BBA9-E5C5-5F3374826320}"/>
          </ac:spMkLst>
        </pc:spChg>
        <pc:spChg chg="mod">
          <ac:chgData name="Harshi Rateria" userId="509ab90b-c2bf-43b6-bee4-35299838a0ca" providerId="ADAL" clId="{30A4FB54-0A2B-6444-AFF8-7EB78259ED5C}" dt="2025-01-15T09:56:55.531" v="822" actId="207"/>
          <ac:spMkLst>
            <pc:docMk/>
            <pc:sldMk cId="2921276079" sldId="289"/>
            <ac:spMk id="8" creationId="{A6FC790A-5318-229F-A0B7-0F9A065534BB}"/>
          </ac:spMkLst>
        </pc:spChg>
        <pc:spChg chg="mod">
          <ac:chgData name="Harshi Rateria" userId="509ab90b-c2bf-43b6-bee4-35299838a0ca" providerId="ADAL" clId="{30A4FB54-0A2B-6444-AFF8-7EB78259ED5C}" dt="2025-01-15T09:56:55.531" v="822" actId="207"/>
          <ac:spMkLst>
            <pc:docMk/>
            <pc:sldMk cId="2921276079" sldId="289"/>
            <ac:spMk id="14" creationId="{9F7548CF-80F3-FEE6-C282-0DD03765EB15}"/>
          </ac:spMkLst>
        </pc:spChg>
        <pc:spChg chg="mod">
          <ac:chgData name="Harshi Rateria" userId="509ab90b-c2bf-43b6-bee4-35299838a0ca" providerId="ADAL" clId="{30A4FB54-0A2B-6444-AFF8-7EB78259ED5C}" dt="2025-01-15T09:57:49.417" v="833" actId="207"/>
          <ac:spMkLst>
            <pc:docMk/>
            <pc:sldMk cId="2921276079" sldId="289"/>
            <ac:spMk id="24" creationId="{4DD27036-7B57-09E0-989D-F44BD8BA806F}"/>
          </ac:spMkLst>
        </pc:spChg>
        <pc:spChg chg="mod">
          <ac:chgData name="Harshi Rateria" userId="509ab90b-c2bf-43b6-bee4-35299838a0ca" providerId="ADAL" clId="{30A4FB54-0A2B-6444-AFF8-7EB78259ED5C}" dt="2025-01-15T09:57:05.158" v="824" actId="1076"/>
          <ac:spMkLst>
            <pc:docMk/>
            <pc:sldMk cId="2921276079" sldId="289"/>
            <ac:spMk id="25" creationId="{B9DED259-F9E2-D048-98E8-4F65351CFDDB}"/>
          </ac:spMkLst>
        </pc:spChg>
        <pc:spChg chg="mod">
          <ac:chgData name="Harshi Rateria" userId="509ab90b-c2bf-43b6-bee4-35299838a0ca" providerId="ADAL" clId="{30A4FB54-0A2B-6444-AFF8-7EB78259ED5C}" dt="2025-01-15T09:55:57.203" v="669" actId="2711"/>
          <ac:spMkLst>
            <pc:docMk/>
            <pc:sldMk cId="2921276079" sldId="289"/>
            <ac:spMk id="39" creationId="{8D8F58FF-7D60-088D-1D1A-6A5A5B0EB832}"/>
          </ac:spMkLst>
        </pc:spChg>
        <pc:spChg chg="mod">
          <ac:chgData name="Harshi Rateria" userId="509ab90b-c2bf-43b6-bee4-35299838a0ca" providerId="ADAL" clId="{30A4FB54-0A2B-6444-AFF8-7EB78259ED5C}" dt="2025-01-15T10:22:53.819" v="922" actId="1076"/>
          <ac:spMkLst>
            <pc:docMk/>
            <pc:sldMk cId="2921276079" sldId="289"/>
            <ac:spMk id="70" creationId="{D0107EDD-E88E-601C-0BA8-046B6241164F}"/>
          </ac:spMkLst>
        </pc:spChg>
        <pc:spChg chg="mod">
          <ac:chgData name="Harshi Rateria" userId="509ab90b-c2bf-43b6-bee4-35299838a0ca" providerId="ADAL" clId="{30A4FB54-0A2B-6444-AFF8-7EB78259ED5C}" dt="2025-01-15T10:22:53.819" v="922" actId="1076"/>
          <ac:spMkLst>
            <pc:docMk/>
            <pc:sldMk cId="2921276079" sldId="289"/>
            <ac:spMk id="71" creationId="{76F56CD3-2DB1-1071-7171-B77CD0670CC2}"/>
          </ac:spMkLst>
        </pc:spChg>
        <pc:spChg chg="mod">
          <ac:chgData name="Harshi Rateria" userId="509ab90b-c2bf-43b6-bee4-35299838a0ca" providerId="ADAL" clId="{30A4FB54-0A2B-6444-AFF8-7EB78259ED5C}" dt="2025-01-15T10:22:53.819" v="922" actId="1076"/>
          <ac:spMkLst>
            <pc:docMk/>
            <pc:sldMk cId="2921276079" sldId="289"/>
            <ac:spMk id="72" creationId="{1B9EA600-CAFA-20A3-7C0E-7A6BDDAAA54B}"/>
          </ac:spMkLst>
        </pc:spChg>
        <pc:spChg chg="mod">
          <ac:chgData name="Harshi Rateria" userId="509ab90b-c2bf-43b6-bee4-35299838a0ca" providerId="ADAL" clId="{30A4FB54-0A2B-6444-AFF8-7EB78259ED5C}" dt="2025-01-15T09:55:48.592" v="668" actId="207"/>
          <ac:spMkLst>
            <pc:docMk/>
            <pc:sldMk cId="2921276079" sldId="289"/>
            <ac:spMk id="76" creationId="{9EB58160-216F-1872-DD27-1298743F0251}"/>
          </ac:spMkLst>
        </pc:spChg>
        <pc:grpChg chg="mod">
          <ac:chgData name="Harshi Rateria" userId="509ab90b-c2bf-43b6-bee4-35299838a0ca" providerId="ADAL" clId="{30A4FB54-0A2B-6444-AFF8-7EB78259ED5C}" dt="2025-01-15T09:57:23.341" v="827" actId="1076"/>
          <ac:grpSpMkLst>
            <pc:docMk/>
            <pc:sldMk cId="2921276079" sldId="289"/>
            <ac:grpSpMk id="2" creationId="{77F7DA38-D492-89E4-1674-67E4345B2E9A}"/>
          </ac:grpSpMkLst>
        </pc:grpChg>
        <pc:grpChg chg="mod">
          <ac:chgData name="Harshi Rateria" userId="509ab90b-c2bf-43b6-bee4-35299838a0ca" providerId="ADAL" clId="{30A4FB54-0A2B-6444-AFF8-7EB78259ED5C}" dt="2025-01-15T09:55:57.203" v="669" actId="2711"/>
          <ac:grpSpMkLst>
            <pc:docMk/>
            <pc:sldMk cId="2921276079" sldId="289"/>
            <ac:grpSpMk id="38" creationId="{FB3ED847-5F78-859E-9513-84EFF497D9BB}"/>
          </ac:grpSpMkLst>
        </pc:grpChg>
        <pc:grpChg chg="mod">
          <ac:chgData name="Harshi Rateria" userId="509ab90b-c2bf-43b6-bee4-35299838a0ca" providerId="ADAL" clId="{30A4FB54-0A2B-6444-AFF8-7EB78259ED5C}" dt="2025-01-15T09:56:33.419" v="694" actId="1076"/>
          <ac:grpSpMkLst>
            <pc:docMk/>
            <pc:sldMk cId="2921276079" sldId="289"/>
            <ac:grpSpMk id="45" creationId="{A2FD80C5-43B3-5C64-3108-88019DB4D5CF}"/>
          </ac:grpSpMkLst>
        </pc:grpChg>
      </pc:sldChg>
      <pc:sldChg chg="addSp delSp modSp add mod modTransition modClrScheme chgLayout">
        <pc:chgData name="Harshi Rateria" userId="509ab90b-c2bf-43b6-bee4-35299838a0ca" providerId="ADAL" clId="{30A4FB54-0A2B-6444-AFF8-7EB78259ED5C}" dt="2025-01-15T11:42:03.356" v="1154"/>
        <pc:sldMkLst>
          <pc:docMk/>
          <pc:sldMk cId="3973081514" sldId="290"/>
        </pc:sldMkLst>
        <pc:spChg chg="mod">
          <ac:chgData name="Harshi Rateria" userId="509ab90b-c2bf-43b6-bee4-35299838a0ca" providerId="ADAL" clId="{30A4FB54-0A2B-6444-AFF8-7EB78259ED5C}" dt="2025-01-15T09:49:12.133" v="603" actId="1076"/>
          <ac:spMkLst>
            <pc:docMk/>
            <pc:sldMk cId="3973081514" sldId="290"/>
            <ac:spMk id="11" creationId="{16E5DF13-DF94-A939-1806-70A0EE24A871}"/>
          </ac:spMkLst>
        </pc:spChg>
        <pc:spChg chg="mod">
          <ac:chgData name="Harshi Rateria" userId="509ab90b-c2bf-43b6-bee4-35299838a0ca" providerId="ADAL" clId="{30A4FB54-0A2B-6444-AFF8-7EB78259ED5C}" dt="2025-01-15T09:52:19.623" v="648" actId="1076"/>
          <ac:spMkLst>
            <pc:docMk/>
            <pc:sldMk cId="3973081514" sldId="290"/>
            <ac:spMk id="12" creationId="{D144BFCB-E674-7992-80DE-E1E5B5C91514}"/>
          </ac:spMkLst>
        </pc:spChg>
        <pc:spChg chg="mod">
          <ac:chgData name="Harshi Rateria" userId="509ab90b-c2bf-43b6-bee4-35299838a0ca" providerId="ADAL" clId="{30A4FB54-0A2B-6444-AFF8-7EB78259ED5C}" dt="2025-01-15T09:52:19.623" v="648" actId="1076"/>
          <ac:spMkLst>
            <pc:docMk/>
            <pc:sldMk cId="3973081514" sldId="290"/>
            <ac:spMk id="14" creationId="{36305634-12F5-1112-5579-4ABE66A4C96D}"/>
          </ac:spMkLst>
        </pc:spChg>
        <pc:spChg chg="add mod">
          <ac:chgData name="Harshi Rateria" userId="509ab90b-c2bf-43b6-bee4-35299838a0ca" providerId="ADAL" clId="{30A4FB54-0A2B-6444-AFF8-7EB78259ED5C}" dt="2025-01-15T09:28:50.285" v="544" actId="2711"/>
          <ac:spMkLst>
            <pc:docMk/>
            <pc:sldMk cId="3973081514" sldId="290"/>
            <ac:spMk id="18" creationId="{DB5A790F-944C-4A8B-303C-737ED200A68A}"/>
          </ac:spMkLst>
        </pc:spChg>
        <pc:spChg chg="mod">
          <ac:chgData name="Harshi Rateria" userId="509ab90b-c2bf-43b6-bee4-35299838a0ca" providerId="ADAL" clId="{30A4FB54-0A2B-6444-AFF8-7EB78259ED5C}" dt="2025-01-15T09:50:31.340" v="625" actId="1076"/>
          <ac:spMkLst>
            <pc:docMk/>
            <pc:sldMk cId="3973081514" sldId="290"/>
            <ac:spMk id="20" creationId="{F9BFEE32-4993-FF20-4ADD-124739FF34CC}"/>
          </ac:spMkLst>
        </pc:spChg>
        <pc:spChg chg="add mod">
          <ac:chgData name="Harshi Rateria" userId="509ab90b-c2bf-43b6-bee4-35299838a0ca" providerId="ADAL" clId="{30A4FB54-0A2B-6444-AFF8-7EB78259ED5C}" dt="2025-01-15T09:52:42.936" v="652" actId="167"/>
          <ac:spMkLst>
            <pc:docMk/>
            <pc:sldMk cId="3973081514" sldId="290"/>
            <ac:spMk id="24" creationId="{ED7CEA4B-0483-1EEE-EB61-FB5F0107797F}"/>
          </ac:spMkLst>
        </pc:spChg>
        <pc:spChg chg="add mod">
          <ac:chgData name="Harshi Rateria" userId="509ab90b-c2bf-43b6-bee4-35299838a0ca" providerId="ADAL" clId="{30A4FB54-0A2B-6444-AFF8-7EB78259ED5C}" dt="2025-01-15T09:51:04.034" v="632" actId="2085"/>
          <ac:spMkLst>
            <pc:docMk/>
            <pc:sldMk cId="3973081514" sldId="290"/>
            <ac:spMk id="25" creationId="{929A94A0-20FB-3E92-2EFF-48F439C07948}"/>
          </ac:spMkLst>
        </pc:spChg>
        <pc:spChg chg="add mod">
          <ac:chgData name="Harshi Rateria" userId="509ab90b-c2bf-43b6-bee4-35299838a0ca" providerId="ADAL" clId="{30A4FB54-0A2B-6444-AFF8-7EB78259ED5C}" dt="2025-01-15T09:51:07.110" v="633" actId="2085"/>
          <ac:spMkLst>
            <pc:docMk/>
            <pc:sldMk cId="3973081514" sldId="290"/>
            <ac:spMk id="29" creationId="{3681457B-78AC-7869-FB8C-88D8BB1B0740}"/>
          </ac:spMkLst>
        </pc:spChg>
        <pc:spChg chg="add mod">
          <ac:chgData name="Harshi Rateria" userId="509ab90b-c2bf-43b6-bee4-35299838a0ca" providerId="ADAL" clId="{30A4FB54-0A2B-6444-AFF8-7EB78259ED5C}" dt="2025-01-15T09:51:07.110" v="633" actId="2085"/>
          <ac:spMkLst>
            <pc:docMk/>
            <pc:sldMk cId="3973081514" sldId="290"/>
            <ac:spMk id="30" creationId="{9DC31C4A-8D9E-3BDB-19E1-D30591A1A5F2}"/>
          </ac:spMkLst>
        </pc:spChg>
        <pc:spChg chg="add mod">
          <ac:chgData name="Harshi Rateria" userId="509ab90b-c2bf-43b6-bee4-35299838a0ca" providerId="ADAL" clId="{30A4FB54-0A2B-6444-AFF8-7EB78259ED5C}" dt="2025-01-15T09:52:36.447" v="651" actId="167"/>
          <ac:spMkLst>
            <pc:docMk/>
            <pc:sldMk cId="3973081514" sldId="290"/>
            <ac:spMk id="31" creationId="{6690C43F-B5DC-D2F9-ED22-24014C9FF08C}"/>
          </ac:spMkLst>
        </pc:spChg>
      </pc:sldChg>
      <pc:sldChg chg="addSp delSp modSp add mod modTransition modClrScheme chgLayout">
        <pc:chgData name="Harshi Rateria" userId="509ab90b-c2bf-43b6-bee4-35299838a0ca" providerId="ADAL" clId="{30A4FB54-0A2B-6444-AFF8-7EB78259ED5C}" dt="2025-01-15T11:42:03.356" v="1154"/>
        <pc:sldMkLst>
          <pc:docMk/>
          <pc:sldMk cId="1672098358" sldId="291"/>
        </pc:sldMkLst>
      </pc:sldChg>
      <pc:sldChg chg="addSp delSp modSp add mod modTransition modClrScheme chgLayout">
        <pc:chgData name="Harshi Rateria" userId="509ab90b-c2bf-43b6-bee4-35299838a0ca" providerId="ADAL" clId="{30A4FB54-0A2B-6444-AFF8-7EB78259ED5C}" dt="2025-01-15T11:42:03.356" v="1154"/>
        <pc:sldMkLst>
          <pc:docMk/>
          <pc:sldMk cId="1710977659" sldId="292"/>
        </pc:sldMkLst>
      </pc:sldChg>
      <pc:sldChg chg="addSp delSp modSp add mod modTransition modClrScheme chgLayout">
        <pc:chgData name="Harshi Rateria" userId="509ab90b-c2bf-43b6-bee4-35299838a0ca" providerId="ADAL" clId="{30A4FB54-0A2B-6444-AFF8-7EB78259ED5C}" dt="2025-01-15T12:23:00.155" v="1273" actId="1076"/>
        <pc:sldMkLst>
          <pc:docMk/>
          <pc:sldMk cId="3320606156" sldId="293"/>
        </pc:sldMkLst>
      </pc:sldChg>
      <pc:sldChg chg="addSp delSp modSp add mod modClrScheme chgLayout">
        <pc:chgData name="Harshi Rateria" userId="509ab90b-c2bf-43b6-bee4-35299838a0ca" providerId="ADAL" clId="{30A4FB54-0A2B-6444-AFF8-7EB78259ED5C}" dt="2025-01-15T12:48:02.698" v="1331" actId="1037"/>
        <pc:sldMkLst>
          <pc:docMk/>
          <pc:sldMk cId="4130976296" sldId="294"/>
        </pc:sldMkLst>
        <pc:spChg chg="mod">
          <ac:chgData name="Harshi Rateria" userId="509ab90b-c2bf-43b6-bee4-35299838a0ca" providerId="ADAL" clId="{30A4FB54-0A2B-6444-AFF8-7EB78259ED5C}" dt="2025-01-15T12:47:01.285" v="1319" actId="1076"/>
          <ac:spMkLst>
            <pc:docMk/>
            <pc:sldMk cId="4130976296" sldId="294"/>
            <ac:spMk id="3" creationId="{B67A4B8E-D5B3-145A-55D7-1A6567367573}"/>
          </ac:spMkLst>
        </pc:spChg>
        <pc:spChg chg="mod">
          <ac:chgData name="Harshi Rateria" userId="509ab90b-c2bf-43b6-bee4-35299838a0ca" providerId="ADAL" clId="{30A4FB54-0A2B-6444-AFF8-7EB78259ED5C}" dt="2025-01-15T12:45:32.183" v="1311" actId="2711"/>
          <ac:spMkLst>
            <pc:docMk/>
            <pc:sldMk cId="4130976296" sldId="294"/>
            <ac:spMk id="4" creationId="{6A957D22-5386-46CD-3ACB-7CC5FD1FD033}"/>
          </ac:spMkLst>
        </pc:spChg>
        <pc:spChg chg="mod">
          <ac:chgData name="Harshi Rateria" userId="509ab90b-c2bf-43b6-bee4-35299838a0ca" providerId="ADAL" clId="{30A4FB54-0A2B-6444-AFF8-7EB78259ED5C}" dt="2025-01-15T12:46:25.198" v="1315" actId="1076"/>
          <ac:spMkLst>
            <pc:docMk/>
            <pc:sldMk cId="4130976296" sldId="294"/>
            <ac:spMk id="8" creationId="{03C51EBB-8216-6AD9-5EDC-3C0AD11F29E8}"/>
          </ac:spMkLst>
        </pc:spChg>
        <pc:spChg chg="mod">
          <ac:chgData name="Harshi Rateria" userId="509ab90b-c2bf-43b6-bee4-35299838a0ca" providerId="ADAL" clId="{30A4FB54-0A2B-6444-AFF8-7EB78259ED5C}" dt="2025-01-15T12:47:09.897" v="1321" actId="1076"/>
          <ac:spMkLst>
            <pc:docMk/>
            <pc:sldMk cId="4130976296" sldId="294"/>
            <ac:spMk id="11" creationId="{F5897C84-3224-D7DA-916D-204D9F02FCAD}"/>
          </ac:spMkLst>
        </pc:spChg>
        <pc:spChg chg="mod">
          <ac:chgData name="Harshi Rateria" userId="509ab90b-c2bf-43b6-bee4-35299838a0ca" providerId="ADAL" clId="{30A4FB54-0A2B-6444-AFF8-7EB78259ED5C}" dt="2025-01-15T12:47:47.935" v="1326" actId="1076"/>
          <ac:spMkLst>
            <pc:docMk/>
            <pc:sldMk cId="4130976296" sldId="294"/>
            <ac:spMk id="12" creationId="{9FE5147F-C9CE-16A7-5E0D-56ED85F6CB1E}"/>
          </ac:spMkLst>
        </pc:spChg>
        <pc:spChg chg="mod">
          <ac:chgData name="Harshi Rateria" userId="509ab90b-c2bf-43b6-bee4-35299838a0ca" providerId="ADAL" clId="{30A4FB54-0A2B-6444-AFF8-7EB78259ED5C}" dt="2025-01-15T12:47:31.547" v="1325" actId="554"/>
          <ac:spMkLst>
            <pc:docMk/>
            <pc:sldMk cId="4130976296" sldId="294"/>
            <ac:spMk id="20" creationId="{1CA8E8A2-2FAE-C56C-9FE8-53AC7AD865A5}"/>
          </ac:spMkLst>
        </pc:spChg>
        <pc:spChg chg="mod">
          <ac:chgData name="Harshi Rateria" userId="509ab90b-c2bf-43b6-bee4-35299838a0ca" providerId="ADAL" clId="{30A4FB54-0A2B-6444-AFF8-7EB78259ED5C}" dt="2025-01-15T12:47:31.547" v="1325" actId="554"/>
          <ac:spMkLst>
            <pc:docMk/>
            <pc:sldMk cId="4130976296" sldId="294"/>
            <ac:spMk id="21" creationId="{A22A89F4-6DD2-5D3E-F21F-A9C4EB70F066}"/>
          </ac:spMkLst>
        </pc:spChg>
        <pc:spChg chg="mod">
          <ac:chgData name="Harshi Rateria" userId="509ab90b-c2bf-43b6-bee4-35299838a0ca" providerId="ADAL" clId="{30A4FB54-0A2B-6444-AFF8-7EB78259ED5C}" dt="2025-01-15T12:47:31.547" v="1325" actId="554"/>
          <ac:spMkLst>
            <pc:docMk/>
            <pc:sldMk cId="4130976296" sldId="294"/>
            <ac:spMk id="24" creationId="{03AACF92-4F31-3FA5-776C-C4DA790B55F2}"/>
          </ac:spMkLst>
        </pc:spChg>
        <pc:picChg chg="mod">
          <ac:chgData name="Harshi Rateria" userId="509ab90b-c2bf-43b6-bee4-35299838a0ca" providerId="ADAL" clId="{30A4FB54-0A2B-6444-AFF8-7EB78259ED5C}" dt="2025-01-15T12:47:52.504" v="1327" actId="1076"/>
          <ac:picMkLst>
            <pc:docMk/>
            <pc:sldMk cId="4130976296" sldId="294"/>
            <ac:picMk id="2" creationId="{E8A3EB40-3F64-99BA-A44A-E80F45EF64EF}"/>
          </ac:picMkLst>
        </pc:picChg>
        <pc:picChg chg="mod">
          <ac:chgData name="Harshi Rateria" userId="509ab90b-c2bf-43b6-bee4-35299838a0ca" providerId="ADAL" clId="{30A4FB54-0A2B-6444-AFF8-7EB78259ED5C}" dt="2025-01-15T12:45:32.183" v="1311" actId="2711"/>
          <ac:picMkLst>
            <pc:docMk/>
            <pc:sldMk cId="4130976296" sldId="294"/>
            <ac:picMk id="2050" creationId="{8C2825EA-1AB7-A3FB-9138-5BFB1F323625}"/>
          </ac:picMkLst>
        </pc:picChg>
        <pc:cxnChg chg="mod">
          <ac:chgData name="Harshi Rateria" userId="509ab90b-c2bf-43b6-bee4-35299838a0ca" providerId="ADAL" clId="{30A4FB54-0A2B-6444-AFF8-7EB78259ED5C}" dt="2025-01-15T12:48:02.698" v="1331" actId="1037"/>
          <ac:cxnSpMkLst>
            <pc:docMk/>
            <pc:sldMk cId="4130976296" sldId="294"/>
            <ac:cxnSpMk id="17" creationId="{E61EA63D-48BC-D7ED-8443-8CE763FA3BED}"/>
          </ac:cxnSpMkLst>
        </pc:cxnChg>
      </pc:sldChg>
      <pc:sldChg chg="add del mod modShow">
        <pc:chgData name="Harshi Rateria" userId="509ab90b-c2bf-43b6-bee4-35299838a0ca" providerId="ADAL" clId="{30A4FB54-0A2B-6444-AFF8-7EB78259ED5C}" dt="2025-01-15T13:24:30.116" v="1594" actId="2696"/>
        <pc:sldMkLst>
          <pc:docMk/>
          <pc:sldMk cId="1237095939" sldId="295"/>
        </pc:sldMkLst>
      </pc:sldChg>
      <pc:sldChg chg="addSp delSp modSp add mod modClrScheme chgLayout">
        <pc:chgData name="Harshi Rateria" userId="509ab90b-c2bf-43b6-bee4-35299838a0ca" providerId="ADAL" clId="{30A4FB54-0A2B-6444-AFF8-7EB78259ED5C}" dt="2025-01-15T13:52:19.834" v="1690" actId="166"/>
        <pc:sldMkLst>
          <pc:docMk/>
          <pc:sldMk cId="2608621991" sldId="295"/>
        </pc:sldMkLst>
        <pc:spChg chg="mod">
          <ac:chgData name="Harshi Rateria" userId="509ab90b-c2bf-43b6-bee4-35299838a0ca" providerId="ADAL" clId="{30A4FB54-0A2B-6444-AFF8-7EB78259ED5C}" dt="2025-01-15T13:47:58.970" v="1643" actId="1076"/>
          <ac:spMkLst>
            <pc:docMk/>
            <pc:sldMk cId="2608621991" sldId="295"/>
            <ac:spMk id="3" creationId="{80035B0A-7E88-CA8B-DAE9-BB3C7E5DDAB5}"/>
          </ac:spMkLst>
        </pc:spChg>
        <pc:spChg chg="mod">
          <ac:chgData name="Harshi Rateria" userId="509ab90b-c2bf-43b6-bee4-35299838a0ca" providerId="ADAL" clId="{30A4FB54-0A2B-6444-AFF8-7EB78259ED5C}" dt="2025-01-15T13:46:01.984" v="1632" actId="2711"/>
          <ac:spMkLst>
            <pc:docMk/>
            <pc:sldMk cId="2608621991" sldId="295"/>
            <ac:spMk id="10" creationId="{EA7EFA0A-5486-CFCE-13E3-AAAF83FC1B38}"/>
          </ac:spMkLst>
        </pc:spChg>
        <pc:spChg chg="mod">
          <ac:chgData name="Harshi Rateria" userId="509ab90b-c2bf-43b6-bee4-35299838a0ca" providerId="ADAL" clId="{30A4FB54-0A2B-6444-AFF8-7EB78259ED5C}" dt="2025-01-15T13:48:29.271" v="1648" actId="255"/>
          <ac:spMkLst>
            <pc:docMk/>
            <pc:sldMk cId="2608621991" sldId="295"/>
            <ac:spMk id="14" creationId="{615DA6D0-9A4D-0BAD-367E-40B296458B44}"/>
          </ac:spMkLst>
        </pc:spChg>
        <pc:spChg chg="mod">
          <ac:chgData name="Harshi Rateria" userId="509ab90b-c2bf-43b6-bee4-35299838a0ca" providerId="ADAL" clId="{30A4FB54-0A2B-6444-AFF8-7EB78259ED5C}" dt="2025-01-15T13:48:34.114" v="1649" actId="1076"/>
          <ac:spMkLst>
            <pc:docMk/>
            <pc:sldMk cId="2608621991" sldId="295"/>
            <ac:spMk id="15" creationId="{F273871B-A330-5E83-0472-1CC71241648A}"/>
          </ac:spMkLst>
        </pc:spChg>
        <pc:spChg chg="mod">
          <ac:chgData name="Harshi Rateria" userId="509ab90b-c2bf-43b6-bee4-35299838a0ca" providerId="ADAL" clId="{30A4FB54-0A2B-6444-AFF8-7EB78259ED5C}" dt="2025-01-15T13:48:23.595" v="1647" actId="14100"/>
          <ac:spMkLst>
            <pc:docMk/>
            <pc:sldMk cId="2608621991" sldId="295"/>
            <ac:spMk id="18" creationId="{022ADD08-24E0-9C34-29D3-6EEA46301414}"/>
          </ac:spMkLst>
        </pc:spChg>
        <pc:spChg chg="mod">
          <ac:chgData name="Harshi Rateria" userId="509ab90b-c2bf-43b6-bee4-35299838a0ca" providerId="ADAL" clId="{30A4FB54-0A2B-6444-AFF8-7EB78259ED5C}" dt="2025-01-15T13:46:01.984" v="1632" actId="2711"/>
          <ac:spMkLst>
            <pc:docMk/>
            <pc:sldMk cId="2608621991" sldId="295"/>
            <ac:spMk id="21" creationId="{89841ACE-1FC5-251C-D322-8DB409F06E48}"/>
          </ac:spMkLst>
        </pc:spChg>
        <pc:spChg chg="add del mod">
          <ac:chgData name="Harshi Rateria" userId="509ab90b-c2bf-43b6-bee4-35299838a0ca" providerId="ADAL" clId="{30A4FB54-0A2B-6444-AFF8-7EB78259ED5C}" dt="2025-01-15T13:48:08.430" v="1644" actId="14100"/>
          <ac:spMkLst>
            <pc:docMk/>
            <pc:sldMk cId="2608621991" sldId="295"/>
            <ac:spMk id="23" creationId="{185E65E1-9A9B-F66C-AA5D-6FF5443A45F7}"/>
          </ac:spMkLst>
        </pc:spChg>
        <pc:spChg chg="mod">
          <ac:chgData name="Harshi Rateria" userId="509ab90b-c2bf-43b6-bee4-35299838a0ca" providerId="ADAL" clId="{30A4FB54-0A2B-6444-AFF8-7EB78259ED5C}" dt="2025-01-15T13:51:51.153" v="1688" actId="571"/>
          <ac:spMkLst>
            <pc:docMk/>
            <pc:sldMk cId="2608621991" sldId="295"/>
            <ac:spMk id="26" creationId="{34339D16-4012-0372-7856-3D61BBE3B7C2}"/>
          </ac:spMkLst>
        </pc:spChg>
        <pc:spChg chg="mod">
          <ac:chgData name="Harshi Rateria" userId="509ab90b-c2bf-43b6-bee4-35299838a0ca" providerId="ADAL" clId="{30A4FB54-0A2B-6444-AFF8-7EB78259ED5C}" dt="2025-01-15T13:51:51.153" v="1688" actId="571"/>
          <ac:spMkLst>
            <pc:docMk/>
            <pc:sldMk cId="2608621991" sldId="295"/>
            <ac:spMk id="27" creationId="{8DE4C2CE-5AED-5A84-5410-B99EC8EE377A}"/>
          </ac:spMkLst>
        </pc:spChg>
        <pc:spChg chg="mod">
          <ac:chgData name="Harshi Rateria" userId="509ab90b-c2bf-43b6-bee4-35299838a0ca" providerId="ADAL" clId="{30A4FB54-0A2B-6444-AFF8-7EB78259ED5C}" dt="2025-01-15T13:51:51.153" v="1688" actId="571"/>
          <ac:spMkLst>
            <pc:docMk/>
            <pc:sldMk cId="2608621991" sldId="295"/>
            <ac:spMk id="28" creationId="{892D9073-0029-A352-5EFF-F85C0C92A2ED}"/>
          </ac:spMkLst>
        </pc:spChg>
        <pc:spChg chg="mod">
          <ac:chgData name="Harshi Rateria" userId="509ab90b-c2bf-43b6-bee4-35299838a0ca" providerId="ADAL" clId="{30A4FB54-0A2B-6444-AFF8-7EB78259ED5C}" dt="2025-01-15T13:51:51.153" v="1688" actId="571"/>
          <ac:spMkLst>
            <pc:docMk/>
            <pc:sldMk cId="2608621991" sldId="295"/>
            <ac:spMk id="29" creationId="{940C9A9E-71F1-6AFD-8014-245636AC494D}"/>
          </ac:spMkLst>
        </pc:spChg>
        <pc:spChg chg="mod">
          <ac:chgData name="Harshi Rateria" userId="509ab90b-c2bf-43b6-bee4-35299838a0ca" providerId="ADAL" clId="{30A4FB54-0A2B-6444-AFF8-7EB78259ED5C}" dt="2025-01-15T13:52:19.834" v="1690" actId="166"/>
          <ac:spMkLst>
            <pc:docMk/>
            <pc:sldMk cId="2608621991" sldId="295"/>
            <ac:spMk id="33" creationId="{C454EFA5-F928-AFE9-A850-38D385203425}"/>
          </ac:spMkLst>
        </pc:spChg>
        <pc:spChg chg="mod">
          <ac:chgData name="Harshi Rateria" userId="509ab90b-c2bf-43b6-bee4-35299838a0ca" providerId="ADAL" clId="{30A4FB54-0A2B-6444-AFF8-7EB78259ED5C}" dt="2025-01-15T13:52:19.834" v="1690" actId="166"/>
          <ac:spMkLst>
            <pc:docMk/>
            <pc:sldMk cId="2608621991" sldId="295"/>
            <ac:spMk id="34" creationId="{23F60AB6-8B43-9215-1505-D47CF9C828A9}"/>
          </ac:spMkLst>
        </pc:spChg>
        <pc:spChg chg="mod">
          <ac:chgData name="Harshi Rateria" userId="509ab90b-c2bf-43b6-bee4-35299838a0ca" providerId="ADAL" clId="{30A4FB54-0A2B-6444-AFF8-7EB78259ED5C}" dt="2025-01-15T13:51:51.153" v="1688" actId="571"/>
          <ac:spMkLst>
            <pc:docMk/>
            <pc:sldMk cId="2608621991" sldId="295"/>
            <ac:spMk id="35" creationId="{6CA5FC00-53DD-4C71-3B87-5A0AE2BD9D7A}"/>
          </ac:spMkLst>
        </pc:spChg>
        <pc:spChg chg="mod">
          <ac:chgData name="Harshi Rateria" userId="509ab90b-c2bf-43b6-bee4-35299838a0ca" providerId="ADAL" clId="{30A4FB54-0A2B-6444-AFF8-7EB78259ED5C}" dt="2025-01-15T13:51:51.153" v="1688" actId="571"/>
          <ac:spMkLst>
            <pc:docMk/>
            <pc:sldMk cId="2608621991" sldId="295"/>
            <ac:spMk id="36" creationId="{FA70E85A-429B-A2CE-98B8-EDE226921FAC}"/>
          </ac:spMkLst>
        </pc:spChg>
        <pc:spChg chg="mod">
          <ac:chgData name="Harshi Rateria" userId="509ab90b-c2bf-43b6-bee4-35299838a0ca" providerId="ADAL" clId="{30A4FB54-0A2B-6444-AFF8-7EB78259ED5C}" dt="2025-01-15T13:51:58.316" v="1689" actId="14100"/>
          <ac:spMkLst>
            <pc:docMk/>
            <pc:sldMk cId="2608621991" sldId="295"/>
            <ac:spMk id="37" creationId="{C96C1D46-DB9E-836A-E0E5-2BDC4EB670EB}"/>
          </ac:spMkLst>
        </pc:spChg>
        <pc:spChg chg="mod">
          <ac:chgData name="Harshi Rateria" userId="509ab90b-c2bf-43b6-bee4-35299838a0ca" providerId="ADAL" clId="{30A4FB54-0A2B-6444-AFF8-7EB78259ED5C}" dt="2025-01-15T13:46:01.984" v="1632" actId="2711"/>
          <ac:spMkLst>
            <pc:docMk/>
            <pc:sldMk cId="2608621991" sldId="295"/>
            <ac:spMk id="73" creationId="{F305AAC2-3A54-67C9-EBE0-D8293FB57BF6}"/>
          </ac:spMkLst>
        </pc:spChg>
        <pc:spChg chg="mod">
          <ac:chgData name="Harshi Rateria" userId="509ab90b-c2bf-43b6-bee4-35299838a0ca" providerId="ADAL" clId="{30A4FB54-0A2B-6444-AFF8-7EB78259ED5C}" dt="2025-01-15T13:46:01.984" v="1632" actId="2711"/>
          <ac:spMkLst>
            <pc:docMk/>
            <pc:sldMk cId="2608621991" sldId="295"/>
            <ac:spMk id="80" creationId="{1A60CD43-808A-2EB0-2DFA-750FB6463396}"/>
          </ac:spMkLst>
        </pc:spChg>
        <pc:grpChg chg="mod">
          <ac:chgData name="Harshi Rateria" userId="509ab90b-c2bf-43b6-bee4-35299838a0ca" providerId="ADAL" clId="{30A4FB54-0A2B-6444-AFF8-7EB78259ED5C}" dt="2025-01-15T13:51:51.153" v="1688" actId="571"/>
          <ac:grpSpMkLst>
            <pc:docMk/>
            <pc:sldMk cId="2608621991" sldId="295"/>
            <ac:grpSpMk id="25" creationId="{6F3CBE71-EFB5-6B32-08C5-19AC5BF959FB}"/>
          </ac:grpSpMkLst>
        </pc:grpChg>
        <pc:picChg chg="mod">
          <ac:chgData name="Harshi Rateria" userId="509ab90b-c2bf-43b6-bee4-35299838a0ca" providerId="ADAL" clId="{30A4FB54-0A2B-6444-AFF8-7EB78259ED5C}" dt="2025-01-15T13:47:09.782" v="1640" actId="1076"/>
          <ac:picMkLst>
            <pc:docMk/>
            <pc:sldMk cId="2608621991" sldId="295"/>
            <ac:picMk id="4" creationId="{5063994B-15FC-131B-6A61-A90D270F82C4}"/>
          </ac:picMkLst>
        </pc:picChg>
        <pc:picChg chg="mod">
          <ac:chgData name="Harshi Rateria" userId="509ab90b-c2bf-43b6-bee4-35299838a0ca" providerId="ADAL" clId="{30A4FB54-0A2B-6444-AFF8-7EB78259ED5C}" dt="2025-01-15T13:45:38.929" v="1627" actId="167"/>
          <ac:picMkLst>
            <pc:docMk/>
            <pc:sldMk cId="2608621991" sldId="295"/>
            <ac:picMk id="13" creationId="{83E00BD6-A19E-7258-A11D-83D51BAA8F06}"/>
          </ac:picMkLst>
        </pc:picChg>
        <pc:picChg chg="mod">
          <ac:chgData name="Harshi Rateria" userId="509ab90b-c2bf-43b6-bee4-35299838a0ca" providerId="ADAL" clId="{30A4FB54-0A2B-6444-AFF8-7EB78259ED5C}" dt="2025-01-15T13:48:12.821" v="1645" actId="207"/>
          <ac:picMkLst>
            <pc:docMk/>
            <pc:sldMk cId="2608621991" sldId="295"/>
            <ac:picMk id="16" creationId="{BEDAF1E5-2969-04FE-C91F-0E6AE8C88346}"/>
          </ac:picMkLst>
        </pc:picChg>
        <pc:picChg chg="mod">
          <ac:chgData name="Harshi Rateria" userId="509ab90b-c2bf-43b6-bee4-35299838a0ca" providerId="ADAL" clId="{30A4FB54-0A2B-6444-AFF8-7EB78259ED5C}" dt="2025-01-15T13:46:25.562" v="1636" actId="207"/>
          <ac:picMkLst>
            <pc:docMk/>
            <pc:sldMk cId="2608621991" sldId="295"/>
            <ac:picMk id="24" creationId="{4A8EA889-88F6-383E-112D-6294101CF139}"/>
          </ac:picMkLst>
        </pc:picChg>
        <pc:cxnChg chg="mod">
          <ac:chgData name="Harshi Rateria" userId="509ab90b-c2bf-43b6-bee4-35299838a0ca" providerId="ADAL" clId="{30A4FB54-0A2B-6444-AFF8-7EB78259ED5C}" dt="2025-01-15T13:51:34.892" v="1684" actId="1076"/>
          <ac:cxnSpMkLst>
            <pc:docMk/>
            <pc:sldMk cId="2608621991" sldId="295"/>
            <ac:cxnSpMk id="30" creationId="{67885D1D-6E54-1B40-ECC0-D599EA847112}"/>
          </ac:cxnSpMkLst>
        </pc:cxnChg>
        <pc:cxnChg chg="mod">
          <ac:chgData name="Harshi Rateria" userId="509ab90b-c2bf-43b6-bee4-35299838a0ca" providerId="ADAL" clId="{30A4FB54-0A2B-6444-AFF8-7EB78259ED5C}" dt="2025-01-15T13:52:19.834" v="1690" actId="166"/>
          <ac:cxnSpMkLst>
            <pc:docMk/>
            <pc:sldMk cId="2608621991" sldId="295"/>
            <ac:cxnSpMk id="39" creationId="{0EB7233B-6FE7-B235-6926-F57E49372BA6}"/>
          </ac:cxnSpMkLst>
        </pc:cxnChg>
      </pc:sldChg>
      <pc:sldChg chg="modSp add del mod">
        <pc:chgData name="Harshi Rateria" userId="509ab90b-c2bf-43b6-bee4-35299838a0ca" providerId="ADAL" clId="{30A4FB54-0A2B-6444-AFF8-7EB78259ED5C}" dt="2025-01-15T13:16:49.826" v="1525"/>
        <pc:sldMkLst>
          <pc:docMk/>
          <pc:sldMk cId="3129176128" sldId="295"/>
        </pc:sldMkLst>
      </pc:sldChg>
      <pc:sldChg chg="add del">
        <pc:chgData name="Harshi Rateria" userId="509ab90b-c2bf-43b6-bee4-35299838a0ca" providerId="ADAL" clId="{30A4FB54-0A2B-6444-AFF8-7EB78259ED5C}" dt="2025-01-15T13:24:43.331" v="1596" actId="2696"/>
        <pc:sldMkLst>
          <pc:docMk/>
          <pc:sldMk cId="3347579394" sldId="295"/>
        </pc:sldMkLst>
      </pc:sldChg>
      <pc:sldChg chg="add del">
        <pc:chgData name="Harshi Rateria" userId="509ab90b-c2bf-43b6-bee4-35299838a0ca" providerId="ADAL" clId="{30A4FB54-0A2B-6444-AFF8-7EB78259ED5C}" dt="2025-01-15T13:10:46.308" v="1505" actId="2696"/>
        <pc:sldMkLst>
          <pc:docMk/>
          <pc:sldMk cId="3802224214" sldId="295"/>
        </pc:sldMkLst>
      </pc:sldChg>
      <pc:sldChg chg="modTransition">
        <pc:chgData name="Harshi Rateria" userId="509ab90b-c2bf-43b6-bee4-35299838a0ca" providerId="ADAL" clId="{30A4FB54-0A2B-6444-AFF8-7EB78259ED5C}" dt="2025-01-15T11:42:03.356" v="1154"/>
        <pc:sldMkLst>
          <pc:docMk/>
          <pc:sldMk cId="1973319100" sldId="304"/>
        </pc:sldMkLst>
      </pc:sldChg>
      <pc:sldChg chg="modTransition">
        <pc:chgData name="Harshi Rateria" userId="509ab90b-c2bf-43b6-bee4-35299838a0ca" providerId="ADAL" clId="{30A4FB54-0A2B-6444-AFF8-7EB78259ED5C}" dt="2025-01-15T11:42:03.356" v="1154"/>
        <pc:sldMkLst>
          <pc:docMk/>
          <pc:sldMk cId="1355119565" sldId="322"/>
        </pc:sldMkLst>
      </pc:sldChg>
      <pc:sldChg chg="modTransition">
        <pc:chgData name="Harshi Rateria" userId="509ab90b-c2bf-43b6-bee4-35299838a0ca" providerId="ADAL" clId="{30A4FB54-0A2B-6444-AFF8-7EB78259ED5C}" dt="2025-01-15T11:42:03.356" v="1154"/>
        <pc:sldMkLst>
          <pc:docMk/>
          <pc:sldMk cId="817991974" sldId="897"/>
        </pc:sldMkLst>
      </pc:sldChg>
      <pc:sldChg chg="modTransition">
        <pc:chgData name="Harshi Rateria" userId="509ab90b-c2bf-43b6-bee4-35299838a0ca" providerId="ADAL" clId="{30A4FB54-0A2B-6444-AFF8-7EB78259ED5C}" dt="2025-01-15T11:42:03.356" v="1154"/>
        <pc:sldMkLst>
          <pc:docMk/>
          <pc:sldMk cId="4271857827" sldId="919"/>
        </pc:sldMkLst>
      </pc:sldChg>
      <pc:sldChg chg="del mod ord modTransition modShow">
        <pc:chgData name="Harshi Rateria" userId="509ab90b-c2bf-43b6-bee4-35299838a0ca" providerId="ADAL" clId="{30A4FB54-0A2B-6444-AFF8-7EB78259ED5C}" dt="2025-01-15T13:24:30.116" v="1594" actId="2696"/>
        <pc:sldMkLst>
          <pc:docMk/>
          <pc:sldMk cId="3294424843" sldId="2145706196"/>
        </pc:sldMkLst>
      </pc:sldChg>
      <pc:sldChg chg="add">
        <pc:chgData name="Harshi Rateria" userId="509ab90b-c2bf-43b6-bee4-35299838a0ca" providerId="ADAL" clId="{30A4FB54-0A2B-6444-AFF8-7EB78259ED5C}" dt="2025-01-15T13:24:37.051" v="1595"/>
        <pc:sldMkLst>
          <pc:docMk/>
          <pc:sldMk cId="3489866631" sldId="2145706196"/>
        </pc:sldMkLst>
      </pc:sldChg>
      <pc:sldChg chg="addSp delSp modSp del mod modTransition modShow">
        <pc:chgData name="Harshi Rateria" userId="509ab90b-c2bf-43b6-bee4-35299838a0ca" providerId="ADAL" clId="{30A4FB54-0A2B-6444-AFF8-7EB78259ED5C}" dt="2025-01-15T13:24:30.116" v="1594" actId="2696"/>
        <pc:sldMkLst>
          <pc:docMk/>
          <pc:sldMk cId="834971940" sldId="2145706205"/>
        </pc:sldMkLst>
      </pc:sldChg>
      <pc:sldChg chg="add">
        <pc:chgData name="Harshi Rateria" userId="509ab90b-c2bf-43b6-bee4-35299838a0ca" providerId="ADAL" clId="{30A4FB54-0A2B-6444-AFF8-7EB78259ED5C}" dt="2025-01-15T13:24:37.051" v="1595"/>
        <pc:sldMkLst>
          <pc:docMk/>
          <pc:sldMk cId="3571719282" sldId="2145706205"/>
        </pc:sldMkLst>
      </pc:sldChg>
      <pc:sldChg chg="modTransition">
        <pc:chgData name="Harshi Rateria" userId="509ab90b-c2bf-43b6-bee4-35299838a0ca" providerId="ADAL" clId="{30A4FB54-0A2B-6444-AFF8-7EB78259ED5C}" dt="2025-01-15T11:42:03.356" v="1154"/>
        <pc:sldMkLst>
          <pc:docMk/>
          <pc:sldMk cId="807831938" sldId="2147470479"/>
        </pc:sldMkLst>
      </pc:sldChg>
      <pc:sldChg chg="addSp delSp modSp mod modTransition modClrScheme chgLayout">
        <pc:chgData name="Harshi Rateria" userId="509ab90b-c2bf-43b6-bee4-35299838a0ca" providerId="ADAL" clId="{30A4FB54-0A2B-6444-AFF8-7EB78259ED5C}" dt="2025-01-15T13:26:32.556" v="1601" actId="1076"/>
        <pc:sldMkLst>
          <pc:docMk/>
          <pc:sldMk cId="366933066" sldId="2147470511"/>
        </pc:sldMkLst>
        <pc:spChg chg="add mod">
          <ac:chgData name="Harshi Rateria" userId="509ab90b-c2bf-43b6-bee4-35299838a0ca" providerId="ADAL" clId="{30A4FB54-0A2B-6444-AFF8-7EB78259ED5C}" dt="2025-01-15T12:51:15.840" v="1357" actId="2711"/>
          <ac:spMkLst>
            <pc:docMk/>
            <pc:sldMk cId="366933066" sldId="2147470511"/>
            <ac:spMk id="6" creationId="{E272A53B-8F64-CAF6-6365-73D6E9D0484B}"/>
          </ac:spMkLst>
        </pc:spChg>
        <pc:spChg chg="add mod">
          <ac:chgData name="Harshi Rateria" userId="509ab90b-c2bf-43b6-bee4-35299838a0ca" providerId="ADAL" clId="{30A4FB54-0A2B-6444-AFF8-7EB78259ED5C}" dt="2025-01-15T12:51:15.840" v="1357" actId="2711"/>
          <ac:spMkLst>
            <pc:docMk/>
            <pc:sldMk cId="366933066" sldId="2147470511"/>
            <ac:spMk id="7" creationId="{EB8437E5-7B4B-3EE4-087F-5CBF69F7F20E}"/>
          </ac:spMkLst>
        </pc:spChg>
        <pc:spChg chg="add mod">
          <ac:chgData name="Harshi Rateria" userId="509ab90b-c2bf-43b6-bee4-35299838a0ca" providerId="ADAL" clId="{30A4FB54-0A2B-6444-AFF8-7EB78259ED5C}" dt="2025-01-15T12:51:15.840" v="1357" actId="2711"/>
          <ac:spMkLst>
            <pc:docMk/>
            <pc:sldMk cId="366933066" sldId="2147470511"/>
            <ac:spMk id="9" creationId="{E420BB3F-A807-F1FE-6D28-649A72983B7D}"/>
          </ac:spMkLst>
        </pc:spChg>
        <pc:spChg chg="mod">
          <ac:chgData name="Harshi Rateria" userId="509ab90b-c2bf-43b6-bee4-35299838a0ca" providerId="ADAL" clId="{30A4FB54-0A2B-6444-AFF8-7EB78259ED5C}" dt="2025-01-15T12:51:50.119" v="1368" actId="1076"/>
          <ac:spMkLst>
            <pc:docMk/>
            <pc:sldMk cId="366933066" sldId="2147470511"/>
            <ac:spMk id="40" creationId="{3AD93495-35AE-89E6-A8F5-A407C9FAC1BF}"/>
          </ac:spMkLst>
        </pc:spChg>
        <pc:spChg chg="mod">
          <ac:chgData name="Harshi Rateria" userId="509ab90b-c2bf-43b6-bee4-35299838a0ca" providerId="ADAL" clId="{30A4FB54-0A2B-6444-AFF8-7EB78259ED5C}" dt="2025-01-15T12:52:51.604" v="1382" actId="14100"/>
          <ac:spMkLst>
            <pc:docMk/>
            <pc:sldMk cId="366933066" sldId="2147470511"/>
            <ac:spMk id="43" creationId="{71027CEF-86BC-DBB3-1017-D13795883B16}"/>
          </ac:spMkLst>
        </pc:spChg>
        <pc:spChg chg="mod">
          <ac:chgData name="Harshi Rateria" userId="509ab90b-c2bf-43b6-bee4-35299838a0ca" providerId="ADAL" clId="{30A4FB54-0A2B-6444-AFF8-7EB78259ED5C}" dt="2025-01-15T12:52:37.302" v="1377" actId="1076"/>
          <ac:spMkLst>
            <pc:docMk/>
            <pc:sldMk cId="366933066" sldId="2147470511"/>
            <ac:spMk id="44" creationId="{D8719580-588F-621F-D406-BC0FEDBD505C}"/>
          </ac:spMkLst>
        </pc:spChg>
        <pc:spChg chg="mod">
          <ac:chgData name="Harshi Rateria" userId="509ab90b-c2bf-43b6-bee4-35299838a0ca" providerId="ADAL" clId="{30A4FB54-0A2B-6444-AFF8-7EB78259ED5C}" dt="2025-01-15T12:52:24.428" v="1373" actId="207"/>
          <ac:spMkLst>
            <pc:docMk/>
            <pc:sldMk cId="366933066" sldId="2147470511"/>
            <ac:spMk id="45" creationId="{841ABE5B-9920-E36A-23CB-35E61CDFCEB7}"/>
          </ac:spMkLst>
        </pc:spChg>
        <pc:picChg chg="mod">
          <ac:chgData name="Harshi Rateria" userId="509ab90b-c2bf-43b6-bee4-35299838a0ca" providerId="ADAL" clId="{30A4FB54-0A2B-6444-AFF8-7EB78259ED5C}" dt="2025-01-15T13:26:32.556" v="1601" actId="1076"/>
          <ac:picMkLst>
            <pc:docMk/>
            <pc:sldMk cId="366933066" sldId="2147470511"/>
            <ac:picMk id="3" creationId="{A8C9D101-E25C-3F67-573B-0AD496197596}"/>
          </ac:picMkLst>
        </pc:picChg>
        <pc:picChg chg="mod">
          <ac:chgData name="Harshi Rateria" userId="509ab90b-c2bf-43b6-bee4-35299838a0ca" providerId="ADAL" clId="{30A4FB54-0A2B-6444-AFF8-7EB78259ED5C}" dt="2025-01-15T12:52:01.416" v="1370" actId="1076"/>
          <ac:picMkLst>
            <pc:docMk/>
            <pc:sldMk cId="366933066" sldId="2147470511"/>
            <ac:picMk id="13" creationId="{B68F9316-A73B-2BCC-741B-90AF0297D4D9}"/>
          </ac:picMkLst>
        </pc:picChg>
      </pc:sldChg>
      <pc:sldChg chg="addSp delSp modSp mod modTransition">
        <pc:chgData name="Harshi Rateria" userId="509ab90b-c2bf-43b6-bee4-35299838a0ca" providerId="ADAL" clId="{30A4FB54-0A2B-6444-AFF8-7EB78259ED5C}" dt="2025-01-15T13:13:57.547" v="1517" actId="478"/>
        <pc:sldMkLst>
          <pc:docMk/>
          <pc:sldMk cId="3640596221" sldId="2147472867"/>
        </pc:sldMkLst>
        <pc:picChg chg="add del mod">
          <ac:chgData name="Harshi Rateria" userId="509ab90b-c2bf-43b6-bee4-35299838a0ca" providerId="ADAL" clId="{30A4FB54-0A2B-6444-AFF8-7EB78259ED5C}" dt="2025-01-15T13:13:54.663" v="1516" actId="478"/>
          <ac:picMkLst>
            <pc:docMk/>
            <pc:sldMk cId="3640596221" sldId="2147472867"/>
            <ac:picMk id="4" creationId="{6E96A4D5-8F6A-9EAE-3F01-FBDAF901209E}"/>
          </ac:picMkLst>
        </pc:picChg>
      </pc:sldChg>
      <pc:sldChg chg="addSp delSp modSp mod modTransition modShow">
        <pc:chgData name="Harshi Rateria" userId="509ab90b-c2bf-43b6-bee4-35299838a0ca" providerId="ADAL" clId="{30A4FB54-0A2B-6444-AFF8-7EB78259ED5C}" dt="2025-01-15T11:42:03.356" v="1154"/>
        <pc:sldMkLst>
          <pc:docMk/>
          <pc:sldMk cId="317449719" sldId="2147480923"/>
        </pc:sldMkLst>
      </pc:sldChg>
      <pc:sldChg chg="del mod modTransition modShow">
        <pc:chgData name="Harshi Rateria" userId="509ab90b-c2bf-43b6-bee4-35299838a0ca" providerId="ADAL" clId="{30A4FB54-0A2B-6444-AFF8-7EB78259ED5C}" dt="2025-01-16T06:31:35.711" v="1859" actId="2696"/>
        <pc:sldMkLst>
          <pc:docMk/>
          <pc:sldMk cId="617956213" sldId="2147482401"/>
        </pc:sldMkLst>
      </pc:sldChg>
      <pc:sldChg chg="addSp delSp modSp mod modTransition modClrScheme chgLayout">
        <pc:chgData name="Harshi Rateria" userId="509ab90b-c2bf-43b6-bee4-35299838a0ca" providerId="ADAL" clId="{30A4FB54-0A2B-6444-AFF8-7EB78259ED5C}" dt="2025-01-15T11:42:03.356" v="1154"/>
        <pc:sldMkLst>
          <pc:docMk/>
          <pc:sldMk cId="3073165865" sldId="2147482814"/>
        </pc:sldMkLst>
        <pc:spChg chg="mod ord">
          <ac:chgData name="Harshi Rateria" userId="509ab90b-c2bf-43b6-bee4-35299838a0ca" providerId="ADAL" clId="{30A4FB54-0A2B-6444-AFF8-7EB78259ED5C}" dt="2025-01-15T07:43:25.118" v="17" actId="2711"/>
          <ac:spMkLst>
            <pc:docMk/>
            <pc:sldMk cId="3073165865" sldId="2147482814"/>
            <ac:spMk id="2" creationId="{556023A7-827C-C567-8C23-75CD31D30050}"/>
          </ac:spMkLst>
        </pc:spChg>
        <pc:spChg chg="mod">
          <ac:chgData name="Harshi Rateria" userId="509ab90b-c2bf-43b6-bee4-35299838a0ca" providerId="ADAL" clId="{30A4FB54-0A2B-6444-AFF8-7EB78259ED5C}" dt="2025-01-15T07:47:53.543" v="47" actId="692"/>
          <ac:spMkLst>
            <pc:docMk/>
            <pc:sldMk cId="3073165865" sldId="2147482814"/>
            <ac:spMk id="48" creationId="{E2C3F76E-7677-842F-3EA1-B0CB0AC02B00}"/>
          </ac:spMkLst>
        </pc:spChg>
        <pc:spChg chg="mod">
          <ac:chgData name="Harshi Rateria" userId="509ab90b-c2bf-43b6-bee4-35299838a0ca" providerId="ADAL" clId="{30A4FB54-0A2B-6444-AFF8-7EB78259ED5C}" dt="2025-01-15T07:52:03.683" v="91" actId="1076"/>
          <ac:spMkLst>
            <pc:docMk/>
            <pc:sldMk cId="3073165865" sldId="2147482814"/>
            <ac:spMk id="49" creationId="{80CDE85D-F37A-C2CD-450A-DF3283AD9FEB}"/>
          </ac:spMkLst>
        </pc:spChg>
        <pc:spChg chg="mod">
          <ac:chgData name="Harshi Rateria" userId="509ab90b-c2bf-43b6-bee4-35299838a0ca" providerId="ADAL" clId="{30A4FB54-0A2B-6444-AFF8-7EB78259ED5C}" dt="2025-01-15T07:54:15.821" v="123" actId="1076"/>
          <ac:spMkLst>
            <pc:docMk/>
            <pc:sldMk cId="3073165865" sldId="2147482814"/>
            <ac:spMk id="50" creationId="{412228A6-33D7-A29C-713D-0EC6ED68F570}"/>
          </ac:spMkLst>
        </pc:spChg>
        <pc:spChg chg="mod">
          <ac:chgData name="Harshi Rateria" userId="509ab90b-c2bf-43b6-bee4-35299838a0ca" providerId="ADAL" clId="{30A4FB54-0A2B-6444-AFF8-7EB78259ED5C}" dt="2025-01-15T07:54:15.821" v="123" actId="1076"/>
          <ac:spMkLst>
            <pc:docMk/>
            <pc:sldMk cId="3073165865" sldId="2147482814"/>
            <ac:spMk id="51" creationId="{16697017-A0BB-22AD-5386-7A72458D57DB}"/>
          </ac:spMkLst>
        </pc:spChg>
        <pc:spChg chg="mod">
          <ac:chgData name="Harshi Rateria" userId="509ab90b-c2bf-43b6-bee4-35299838a0ca" providerId="ADAL" clId="{30A4FB54-0A2B-6444-AFF8-7EB78259ED5C}" dt="2025-01-15T07:49:18.315" v="62" actId="1076"/>
          <ac:spMkLst>
            <pc:docMk/>
            <pc:sldMk cId="3073165865" sldId="2147482814"/>
            <ac:spMk id="52" creationId="{60749D38-8E9F-9D4C-53CB-65A0D841D7E5}"/>
          </ac:spMkLst>
        </pc:spChg>
        <pc:spChg chg="mod">
          <ac:chgData name="Harshi Rateria" userId="509ab90b-c2bf-43b6-bee4-35299838a0ca" providerId="ADAL" clId="{30A4FB54-0A2B-6444-AFF8-7EB78259ED5C}" dt="2025-01-15T07:54:47.993" v="134" actId="1076"/>
          <ac:spMkLst>
            <pc:docMk/>
            <pc:sldMk cId="3073165865" sldId="2147482814"/>
            <ac:spMk id="53" creationId="{D5A2AC4B-EE02-0E25-5EC9-3C9A53AD0627}"/>
          </ac:spMkLst>
        </pc:spChg>
        <pc:spChg chg="mod">
          <ac:chgData name="Harshi Rateria" userId="509ab90b-c2bf-43b6-bee4-35299838a0ca" providerId="ADAL" clId="{30A4FB54-0A2B-6444-AFF8-7EB78259ED5C}" dt="2025-01-15T07:50:46.698" v="76" actId="1076"/>
          <ac:spMkLst>
            <pc:docMk/>
            <pc:sldMk cId="3073165865" sldId="2147482814"/>
            <ac:spMk id="55" creationId="{9BEDF47B-149B-F7C8-191E-04CEB56A4A2E}"/>
          </ac:spMkLst>
        </pc:spChg>
        <pc:spChg chg="mod">
          <ac:chgData name="Harshi Rateria" userId="509ab90b-c2bf-43b6-bee4-35299838a0ca" providerId="ADAL" clId="{30A4FB54-0A2B-6444-AFF8-7EB78259ED5C}" dt="2025-01-15T07:50:46.698" v="76" actId="1076"/>
          <ac:spMkLst>
            <pc:docMk/>
            <pc:sldMk cId="3073165865" sldId="2147482814"/>
            <ac:spMk id="56" creationId="{BA43E276-5F23-F6ED-9233-991B05976AE1}"/>
          </ac:spMkLst>
        </pc:spChg>
        <pc:spChg chg="mod">
          <ac:chgData name="Harshi Rateria" userId="509ab90b-c2bf-43b6-bee4-35299838a0ca" providerId="ADAL" clId="{30A4FB54-0A2B-6444-AFF8-7EB78259ED5C}" dt="2025-01-15T07:50:46.698" v="76" actId="1076"/>
          <ac:spMkLst>
            <pc:docMk/>
            <pc:sldMk cId="3073165865" sldId="2147482814"/>
            <ac:spMk id="57" creationId="{CC49FE14-AA03-EB73-C7D8-340CAD1A3A37}"/>
          </ac:spMkLst>
        </pc:spChg>
        <pc:spChg chg="mod">
          <ac:chgData name="Harshi Rateria" userId="509ab90b-c2bf-43b6-bee4-35299838a0ca" providerId="ADAL" clId="{30A4FB54-0A2B-6444-AFF8-7EB78259ED5C}" dt="2025-01-15T07:50:46.698" v="76" actId="1076"/>
          <ac:spMkLst>
            <pc:docMk/>
            <pc:sldMk cId="3073165865" sldId="2147482814"/>
            <ac:spMk id="58" creationId="{2AE9F507-15A6-1469-FF8B-CD19A14A1D2C}"/>
          </ac:spMkLst>
        </pc:spChg>
        <pc:spChg chg="mod">
          <ac:chgData name="Harshi Rateria" userId="509ab90b-c2bf-43b6-bee4-35299838a0ca" providerId="ADAL" clId="{30A4FB54-0A2B-6444-AFF8-7EB78259ED5C}" dt="2025-01-15T07:50:46.698" v="76" actId="1076"/>
          <ac:spMkLst>
            <pc:docMk/>
            <pc:sldMk cId="3073165865" sldId="2147482814"/>
            <ac:spMk id="60" creationId="{C1C23868-66AF-4D4C-2493-E0519CA4A049}"/>
          </ac:spMkLst>
        </pc:spChg>
        <pc:spChg chg="mod">
          <ac:chgData name="Harshi Rateria" userId="509ab90b-c2bf-43b6-bee4-35299838a0ca" providerId="ADAL" clId="{30A4FB54-0A2B-6444-AFF8-7EB78259ED5C}" dt="2025-01-15T07:50:46.698" v="76" actId="1076"/>
          <ac:spMkLst>
            <pc:docMk/>
            <pc:sldMk cId="3073165865" sldId="2147482814"/>
            <ac:spMk id="61" creationId="{6188B9A3-56B5-A2AF-7918-5E38E45FD1D5}"/>
          </ac:spMkLst>
        </pc:spChg>
        <pc:spChg chg="mod">
          <ac:chgData name="Harshi Rateria" userId="509ab90b-c2bf-43b6-bee4-35299838a0ca" providerId="ADAL" clId="{30A4FB54-0A2B-6444-AFF8-7EB78259ED5C}" dt="2025-01-15T07:50:46.698" v="76" actId="1076"/>
          <ac:spMkLst>
            <pc:docMk/>
            <pc:sldMk cId="3073165865" sldId="2147482814"/>
            <ac:spMk id="62" creationId="{0E201DCE-11F5-AE31-28C4-68248A4E5F7A}"/>
          </ac:spMkLst>
        </pc:spChg>
        <pc:spChg chg="add mod">
          <ac:chgData name="Harshi Rateria" userId="509ab90b-c2bf-43b6-bee4-35299838a0ca" providerId="ADAL" clId="{30A4FB54-0A2B-6444-AFF8-7EB78259ED5C}" dt="2025-01-15T07:51:44.169" v="86" actId="2711"/>
          <ac:spMkLst>
            <pc:docMk/>
            <pc:sldMk cId="3073165865" sldId="2147482814"/>
            <ac:spMk id="73" creationId="{A6218BBC-A204-1E5C-FA83-261AF191C204}"/>
          </ac:spMkLst>
        </pc:spChg>
        <pc:spChg chg="add mod">
          <ac:chgData name="Harshi Rateria" userId="509ab90b-c2bf-43b6-bee4-35299838a0ca" providerId="ADAL" clId="{30A4FB54-0A2B-6444-AFF8-7EB78259ED5C}" dt="2025-01-15T07:51:44.169" v="86" actId="2711"/>
          <ac:spMkLst>
            <pc:docMk/>
            <pc:sldMk cId="3073165865" sldId="2147482814"/>
            <ac:spMk id="74" creationId="{9AB6EAA9-DFB5-03AD-31F9-892BFB1DFB0F}"/>
          </ac:spMkLst>
        </pc:spChg>
        <pc:spChg chg="add mod">
          <ac:chgData name="Harshi Rateria" userId="509ab90b-c2bf-43b6-bee4-35299838a0ca" providerId="ADAL" clId="{30A4FB54-0A2B-6444-AFF8-7EB78259ED5C}" dt="2025-01-15T07:51:44.169" v="86" actId="2711"/>
          <ac:spMkLst>
            <pc:docMk/>
            <pc:sldMk cId="3073165865" sldId="2147482814"/>
            <ac:spMk id="75" creationId="{ACE3CE98-6136-84DD-E77C-7EDF0691E59B}"/>
          </ac:spMkLst>
        </pc:spChg>
        <pc:spChg chg="add mod">
          <ac:chgData name="Harshi Rateria" userId="509ab90b-c2bf-43b6-bee4-35299838a0ca" providerId="ADAL" clId="{30A4FB54-0A2B-6444-AFF8-7EB78259ED5C}" dt="2025-01-15T07:54:44.763" v="133" actId="1076"/>
          <ac:spMkLst>
            <pc:docMk/>
            <pc:sldMk cId="3073165865" sldId="2147482814"/>
            <ac:spMk id="80" creationId="{9D9A20FB-431B-9F90-94D7-D0CC316C1C78}"/>
          </ac:spMkLst>
        </pc:spChg>
        <pc:spChg chg="add mod">
          <ac:chgData name="Harshi Rateria" userId="509ab90b-c2bf-43b6-bee4-35299838a0ca" providerId="ADAL" clId="{30A4FB54-0A2B-6444-AFF8-7EB78259ED5C}" dt="2025-01-15T07:52:07.065" v="92" actId="1076"/>
          <ac:spMkLst>
            <pc:docMk/>
            <pc:sldMk cId="3073165865" sldId="2147482814"/>
            <ac:spMk id="82" creationId="{A3D557C6-5CC7-8E0B-A8BC-693EABB0422B}"/>
          </ac:spMkLst>
        </pc:spChg>
        <pc:spChg chg="add mod">
          <ac:chgData name="Harshi Rateria" userId="509ab90b-c2bf-43b6-bee4-35299838a0ca" providerId="ADAL" clId="{30A4FB54-0A2B-6444-AFF8-7EB78259ED5C}" dt="2025-01-15T07:52:09.819" v="93" actId="1076"/>
          <ac:spMkLst>
            <pc:docMk/>
            <pc:sldMk cId="3073165865" sldId="2147482814"/>
            <ac:spMk id="83" creationId="{1276FD8D-413C-7474-CA5F-1A40779F12BA}"/>
          </ac:spMkLst>
        </pc:spChg>
        <pc:spChg chg="add mod">
          <ac:chgData name="Harshi Rateria" userId="509ab90b-c2bf-43b6-bee4-35299838a0ca" providerId="ADAL" clId="{30A4FB54-0A2B-6444-AFF8-7EB78259ED5C}" dt="2025-01-15T07:47:53.543" v="47" actId="692"/>
          <ac:spMkLst>
            <pc:docMk/>
            <pc:sldMk cId="3073165865" sldId="2147482814"/>
            <ac:spMk id="84" creationId="{8A29ADC7-D662-4841-89F4-65EAB3876891}"/>
          </ac:spMkLst>
        </pc:spChg>
        <pc:spChg chg="add mod">
          <ac:chgData name="Harshi Rateria" userId="509ab90b-c2bf-43b6-bee4-35299838a0ca" providerId="ADAL" clId="{30A4FB54-0A2B-6444-AFF8-7EB78259ED5C}" dt="2025-01-15T07:52:22.288" v="95" actId="1076"/>
          <ac:spMkLst>
            <pc:docMk/>
            <pc:sldMk cId="3073165865" sldId="2147482814"/>
            <ac:spMk id="88" creationId="{CFC461E0-908C-8062-0451-D00873486C54}"/>
          </ac:spMkLst>
        </pc:spChg>
        <pc:spChg chg="add mod">
          <ac:chgData name="Harshi Rateria" userId="509ab90b-c2bf-43b6-bee4-35299838a0ca" providerId="ADAL" clId="{30A4FB54-0A2B-6444-AFF8-7EB78259ED5C}" dt="2025-01-15T07:55:09.082" v="138" actId="14100"/>
          <ac:spMkLst>
            <pc:docMk/>
            <pc:sldMk cId="3073165865" sldId="2147482814"/>
            <ac:spMk id="90" creationId="{AB7ADDB9-5133-8C48-CC2A-F28F360F2A38}"/>
          </ac:spMkLst>
        </pc:spChg>
        <pc:spChg chg="add mod">
          <ac:chgData name="Harshi Rateria" userId="509ab90b-c2bf-43b6-bee4-35299838a0ca" providerId="ADAL" clId="{30A4FB54-0A2B-6444-AFF8-7EB78259ED5C}" dt="2025-01-15T07:54:41.539" v="132" actId="1076"/>
          <ac:spMkLst>
            <pc:docMk/>
            <pc:sldMk cId="3073165865" sldId="2147482814"/>
            <ac:spMk id="100" creationId="{AFE39595-16BA-DE07-073D-0F1DF91FA36C}"/>
          </ac:spMkLst>
        </pc:spChg>
        <pc:picChg chg="mod">
          <ac:chgData name="Harshi Rateria" userId="509ab90b-c2bf-43b6-bee4-35299838a0ca" providerId="ADAL" clId="{30A4FB54-0A2B-6444-AFF8-7EB78259ED5C}" dt="2025-01-15T07:49:50.585" v="71" actId="14100"/>
          <ac:picMkLst>
            <pc:docMk/>
            <pc:sldMk cId="3073165865" sldId="2147482814"/>
            <ac:picMk id="54" creationId="{92BB2DB2-F4C8-BEFD-E506-265846EDCA7C}"/>
          </ac:picMkLst>
        </pc:picChg>
        <pc:picChg chg="mod">
          <ac:chgData name="Harshi Rateria" userId="509ab90b-c2bf-43b6-bee4-35299838a0ca" providerId="ADAL" clId="{30A4FB54-0A2B-6444-AFF8-7EB78259ED5C}" dt="2025-01-15T07:54:52.389" v="135" actId="1076"/>
          <ac:picMkLst>
            <pc:docMk/>
            <pc:sldMk cId="3073165865" sldId="2147482814"/>
            <ac:picMk id="63" creationId="{CA0695E2-4FAF-3AA7-75DB-D6B7B2B52B7C}"/>
          </ac:picMkLst>
        </pc:picChg>
        <pc:picChg chg="mod">
          <ac:chgData name="Harshi Rateria" userId="509ab90b-c2bf-43b6-bee4-35299838a0ca" providerId="ADAL" clId="{30A4FB54-0A2B-6444-AFF8-7EB78259ED5C}" dt="2025-01-15T07:49:01.128" v="57" actId="1076"/>
          <ac:picMkLst>
            <pc:docMk/>
            <pc:sldMk cId="3073165865" sldId="2147482814"/>
            <ac:picMk id="64" creationId="{26AE9478-60D0-25F2-8527-EF67F6CBF660}"/>
          </ac:picMkLst>
        </pc:picChg>
        <pc:picChg chg="mod">
          <ac:chgData name="Harshi Rateria" userId="509ab90b-c2bf-43b6-bee4-35299838a0ca" providerId="ADAL" clId="{30A4FB54-0A2B-6444-AFF8-7EB78259ED5C}" dt="2025-01-15T07:49:01.128" v="57" actId="1076"/>
          <ac:picMkLst>
            <pc:docMk/>
            <pc:sldMk cId="3073165865" sldId="2147482814"/>
            <ac:picMk id="65" creationId="{0E90244F-4DCB-16F9-E09D-F303545272F8}"/>
          </ac:picMkLst>
        </pc:picChg>
        <pc:picChg chg="mod">
          <ac:chgData name="Harshi Rateria" userId="509ab90b-c2bf-43b6-bee4-35299838a0ca" providerId="ADAL" clId="{30A4FB54-0A2B-6444-AFF8-7EB78259ED5C}" dt="2025-01-15T07:49:01.128" v="57" actId="1076"/>
          <ac:picMkLst>
            <pc:docMk/>
            <pc:sldMk cId="3073165865" sldId="2147482814"/>
            <ac:picMk id="66" creationId="{602A56E3-EB65-A723-E831-9E8A98C6A13B}"/>
          </ac:picMkLst>
        </pc:picChg>
        <pc:picChg chg="mod">
          <ac:chgData name="Harshi Rateria" userId="509ab90b-c2bf-43b6-bee4-35299838a0ca" providerId="ADAL" clId="{30A4FB54-0A2B-6444-AFF8-7EB78259ED5C}" dt="2025-01-15T07:54:47.993" v="134" actId="1076"/>
          <ac:picMkLst>
            <pc:docMk/>
            <pc:sldMk cId="3073165865" sldId="2147482814"/>
            <ac:picMk id="67" creationId="{95C8BCE0-FE7F-4162-6415-61C561F5417D}"/>
          </ac:picMkLst>
        </pc:picChg>
        <pc:picChg chg="mod">
          <ac:chgData name="Harshi Rateria" userId="509ab90b-c2bf-43b6-bee4-35299838a0ca" providerId="ADAL" clId="{30A4FB54-0A2B-6444-AFF8-7EB78259ED5C}" dt="2025-01-15T07:49:01.128" v="57" actId="1076"/>
          <ac:picMkLst>
            <pc:docMk/>
            <pc:sldMk cId="3073165865" sldId="2147482814"/>
            <ac:picMk id="68" creationId="{DCD86274-418F-0718-F130-E2B6FB329F82}"/>
          </ac:picMkLst>
        </pc:picChg>
        <pc:picChg chg="mod">
          <ac:chgData name="Harshi Rateria" userId="509ab90b-c2bf-43b6-bee4-35299838a0ca" providerId="ADAL" clId="{30A4FB54-0A2B-6444-AFF8-7EB78259ED5C}" dt="2025-01-15T07:48:52.700" v="56" actId="1076"/>
          <ac:picMkLst>
            <pc:docMk/>
            <pc:sldMk cId="3073165865" sldId="2147482814"/>
            <ac:picMk id="69" creationId="{A0F3B9C0-709A-410C-9E56-BF85EAD945C8}"/>
          </ac:picMkLst>
        </pc:picChg>
        <pc:picChg chg="mod">
          <ac:chgData name="Harshi Rateria" userId="509ab90b-c2bf-43b6-bee4-35299838a0ca" providerId="ADAL" clId="{30A4FB54-0A2B-6444-AFF8-7EB78259ED5C}" dt="2025-01-15T07:48:07.263" v="48"/>
          <ac:picMkLst>
            <pc:docMk/>
            <pc:sldMk cId="3073165865" sldId="2147482814"/>
            <ac:picMk id="70" creationId="{2555778A-8993-3D71-2A97-C6DB6072CDD8}"/>
          </ac:picMkLst>
        </pc:picChg>
        <pc:picChg chg="mod">
          <ac:chgData name="Harshi Rateria" userId="509ab90b-c2bf-43b6-bee4-35299838a0ca" providerId="ADAL" clId="{30A4FB54-0A2B-6444-AFF8-7EB78259ED5C}" dt="2025-01-15T07:54:37.563" v="130" actId="1076"/>
          <ac:picMkLst>
            <pc:docMk/>
            <pc:sldMk cId="3073165865" sldId="2147482814"/>
            <ac:picMk id="77" creationId="{61A47400-79B4-3407-38EE-64FA530A56E0}"/>
          </ac:picMkLst>
        </pc:picChg>
        <pc:picChg chg="mod">
          <ac:chgData name="Harshi Rateria" userId="509ab90b-c2bf-43b6-bee4-35299838a0ca" providerId="ADAL" clId="{30A4FB54-0A2B-6444-AFF8-7EB78259ED5C}" dt="2025-01-15T07:54:44.763" v="133" actId="1076"/>
          <ac:picMkLst>
            <pc:docMk/>
            <pc:sldMk cId="3073165865" sldId="2147482814"/>
            <ac:picMk id="79" creationId="{F30BAAA0-61AE-F447-2650-476FB8ED5BC1}"/>
          </ac:picMkLst>
        </pc:picChg>
        <pc:picChg chg="mod">
          <ac:chgData name="Harshi Rateria" userId="509ab90b-c2bf-43b6-bee4-35299838a0ca" providerId="ADAL" clId="{30A4FB54-0A2B-6444-AFF8-7EB78259ED5C}" dt="2025-01-15T07:45:00.620" v="27" actId="207"/>
          <ac:picMkLst>
            <pc:docMk/>
            <pc:sldMk cId="3073165865" sldId="2147482814"/>
            <ac:picMk id="81" creationId="{99A8D322-BC3A-FEFE-B972-ECEE39F4B7CE}"/>
          </ac:picMkLst>
        </pc:picChg>
        <pc:picChg chg="mod">
          <ac:chgData name="Harshi Rateria" userId="509ab90b-c2bf-43b6-bee4-35299838a0ca" providerId="ADAL" clId="{30A4FB54-0A2B-6444-AFF8-7EB78259ED5C}" dt="2025-01-15T07:45:00.620" v="27" actId="207"/>
          <ac:picMkLst>
            <pc:docMk/>
            <pc:sldMk cId="3073165865" sldId="2147482814"/>
            <ac:picMk id="85" creationId="{04A3D896-6507-17EE-BBCF-12F9A5E1215C}"/>
          </ac:picMkLst>
        </pc:picChg>
        <pc:cxnChg chg="mod">
          <ac:chgData name="Harshi Rateria" userId="509ab90b-c2bf-43b6-bee4-35299838a0ca" providerId="ADAL" clId="{30A4FB54-0A2B-6444-AFF8-7EB78259ED5C}" dt="2025-01-15T07:49:01.128" v="57" actId="1076"/>
          <ac:cxnSpMkLst>
            <pc:docMk/>
            <pc:sldMk cId="3073165865" sldId="2147482814"/>
            <ac:cxnSpMk id="59" creationId="{BE802568-875F-555F-7409-1770A3D57412}"/>
          </ac:cxnSpMkLst>
        </pc:cxnChg>
        <pc:cxnChg chg="mod">
          <ac:chgData name="Harshi Rateria" userId="509ab90b-c2bf-43b6-bee4-35299838a0ca" providerId="ADAL" clId="{30A4FB54-0A2B-6444-AFF8-7EB78259ED5C}" dt="2025-01-15T07:48:52.700" v="56" actId="1076"/>
          <ac:cxnSpMkLst>
            <pc:docMk/>
            <pc:sldMk cId="3073165865" sldId="2147482814"/>
            <ac:cxnSpMk id="76" creationId="{DD4C9511-DD6B-ED49-8B13-A89598F8C8C6}"/>
          </ac:cxnSpMkLst>
        </pc:cxnChg>
        <pc:cxnChg chg="add del mod">
          <ac:chgData name="Harshi Rateria" userId="509ab90b-c2bf-43b6-bee4-35299838a0ca" providerId="ADAL" clId="{30A4FB54-0A2B-6444-AFF8-7EB78259ED5C}" dt="2025-01-15T07:53:54.926" v="116" actId="478"/>
          <ac:cxnSpMkLst>
            <pc:docMk/>
            <pc:sldMk cId="3073165865" sldId="2147482814"/>
            <ac:cxnSpMk id="86" creationId="{9DBD1445-32C5-58A9-42F3-EFA3B1E95201}"/>
          </ac:cxnSpMkLst>
        </pc:cxnChg>
        <pc:cxnChg chg="mod">
          <ac:chgData name="Harshi Rateria" userId="509ab90b-c2bf-43b6-bee4-35299838a0ca" providerId="ADAL" clId="{30A4FB54-0A2B-6444-AFF8-7EB78259ED5C}" dt="2025-01-15T07:51:11.684" v="80" actId="14100"/>
          <ac:cxnSpMkLst>
            <pc:docMk/>
            <pc:sldMk cId="3073165865" sldId="2147482814"/>
            <ac:cxnSpMk id="87" creationId="{09823692-BBE9-649C-9A4F-204558EA3CDF}"/>
          </ac:cxnSpMkLst>
        </pc:cxnChg>
        <pc:cxnChg chg="add mod">
          <ac:chgData name="Harshi Rateria" userId="509ab90b-c2bf-43b6-bee4-35299838a0ca" providerId="ADAL" clId="{30A4FB54-0A2B-6444-AFF8-7EB78259ED5C}" dt="2025-01-15T07:54:11.668" v="122" actId="1076"/>
          <ac:cxnSpMkLst>
            <pc:docMk/>
            <pc:sldMk cId="3073165865" sldId="2147482814"/>
            <ac:cxnSpMk id="98" creationId="{C51D902F-905B-9922-FD77-BD25AE067726}"/>
          </ac:cxnSpMkLst>
        </pc:cxnChg>
        <pc:cxnChg chg="add mod">
          <ac:chgData name="Harshi Rateria" userId="509ab90b-c2bf-43b6-bee4-35299838a0ca" providerId="ADAL" clId="{30A4FB54-0A2B-6444-AFF8-7EB78259ED5C}" dt="2025-01-15T07:54:39.332" v="131" actId="1076"/>
          <ac:cxnSpMkLst>
            <pc:docMk/>
            <pc:sldMk cId="3073165865" sldId="2147482814"/>
            <ac:cxnSpMk id="99" creationId="{2BEB2765-747B-7B3A-BF12-1E3CF80BABF3}"/>
          </ac:cxnSpMkLst>
        </pc:cxnChg>
      </pc:sldChg>
      <pc:sldChg chg="add">
        <pc:chgData name="Harshi Rateria" userId="509ab90b-c2bf-43b6-bee4-35299838a0ca" providerId="ADAL" clId="{30A4FB54-0A2B-6444-AFF8-7EB78259ED5C}" dt="2025-01-15T13:52:53.381" v="1693"/>
        <pc:sldMkLst>
          <pc:docMk/>
          <pc:sldMk cId="1104953748" sldId="2147482956"/>
        </pc:sldMkLst>
      </pc:sldChg>
      <pc:sldChg chg="addSp delSp modSp del mod modTransition modClrScheme modShow chgLayout">
        <pc:chgData name="Harshi Rateria" userId="509ab90b-c2bf-43b6-bee4-35299838a0ca" providerId="ADAL" clId="{30A4FB54-0A2B-6444-AFF8-7EB78259ED5C}" dt="2025-01-15T13:52:42.759" v="1692" actId="2696"/>
        <pc:sldMkLst>
          <pc:docMk/>
          <pc:sldMk cId="2317324752" sldId="2147482956"/>
        </pc:sldMkLst>
      </pc:sldChg>
      <pc:sldChg chg="addSp delSp modSp mod modTransition modClrScheme chgLayout">
        <pc:chgData name="Harshi Rateria" userId="509ab90b-c2bf-43b6-bee4-35299838a0ca" providerId="ADAL" clId="{30A4FB54-0A2B-6444-AFF8-7EB78259ED5C}" dt="2025-01-16T06:39:55.412" v="1953" actId="207"/>
        <pc:sldMkLst>
          <pc:docMk/>
          <pc:sldMk cId="1171986220" sldId="2147483044"/>
        </pc:sldMkLst>
        <pc:spChg chg="mod ord">
          <ac:chgData name="Harshi Rateria" userId="509ab90b-c2bf-43b6-bee4-35299838a0ca" providerId="ADAL" clId="{30A4FB54-0A2B-6444-AFF8-7EB78259ED5C}" dt="2025-01-16T06:39:55.412" v="1953" actId="207"/>
          <ac:spMkLst>
            <pc:docMk/>
            <pc:sldMk cId="1171986220" sldId="2147483044"/>
            <ac:spMk id="2" creationId="{DA07B7E6-3D1C-849C-87E0-AACDBB3AFDC1}"/>
          </ac:spMkLst>
        </pc:spChg>
        <pc:spChg chg="mod">
          <ac:chgData name="Harshi Rateria" userId="509ab90b-c2bf-43b6-bee4-35299838a0ca" providerId="ADAL" clId="{30A4FB54-0A2B-6444-AFF8-7EB78259ED5C}" dt="2025-01-16T06:39:36.702" v="1949" actId="1076"/>
          <ac:spMkLst>
            <pc:docMk/>
            <pc:sldMk cId="1171986220" sldId="2147483044"/>
            <ac:spMk id="4" creationId="{D58CCDAA-CE82-0DAD-03FB-AB1BA2469D6C}"/>
          </ac:spMkLst>
        </pc:spChg>
        <pc:spChg chg="mod">
          <ac:chgData name="Harshi Rateria" userId="509ab90b-c2bf-43b6-bee4-35299838a0ca" providerId="ADAL" clId="{30A4FB54-0A2B-6444-AFF8-7EB78259ED5C}" dt="2025-01-16T06:39:24.385" v="1946" actId="2711"/>
          <ac:spMkLst>
            <pc:docMk/>
            <pc:sldMk cId="1171986220" sldId="2147483044"/>
            <ac:spMk id="5" creationId="{B4E1CD77-3795-DBBF-C2D4-7D27ED1C924F}"/>
          </ac:spMkLst>
        </pc:spChg>
        <pc:spChg chg="mod">
          <ac:chgData name="Harshi Rateria" userId="509ab90b-c2bf-43b6-bee4-35299838a0ca" providerId="ADAL" clId="{30A4FB54-0A2B-6444-AFF8-7EB78259ED5C}" dt="2025-01-16T06:38:11.514" v="1929" actId="2711"/>
          <ac:spMkLst>
            <pc:docMk/>
            <pc:sldMk cId="1171986220" sldId="2147483044"/>
            <ac:spMk id="34" creationId="{ED7BE3F9-56F8-6087-D50C-BF7A79E30F68}"/>
          </ac:spMkLst>
        </pc:spChg>
        <pc:spChg chg="mod">
          <ac:chgData name="Harshi Rateria" userId="509ab90b-c2bf-43b6-bee4-35299838a0ca" providerId="ADAL" clId="{30A4FB54-0A2B-6444-AFF8-7EB78259ED5C}" dt="2025-01-16T06:38:11.514" v="1929" actId="2711"/>
          <ac:spMkLst>
            <pc:docMk/>
            <pc:sldMk cId="1171986220" sldId="2147483044"/>
            <ac:spMk id="35" creationId="{0E8696A8-4926-65E2-F3C2-933C10846DA1}"/>
          </ac:spMkLst>
        </pc:spChg>
        <pc:spChg chg="mod">
          <ac:chgData name="Harshi Rateria" userId="509ab90b-c2bf-43b6-bee4-35299838a0ca" providerId="ADAL" clId="{30A4FB54-0A2B-6444-AFF8-7EB78259ED5C}" dt="2025-01-16T06:38:11.514" v="1929" actId="2711"/>
          <ac:spMkLst>
            <pc:docMk/>
            <pc:sldMk cId="1171986220" sldId="2147483044"/>
            <ac:spMk id="36" creationId="{A8E4AB95-BFB6-7C03-E888-C983CC9E1CC4}"/>
          </ac:spMkLst>
        </pc:spChg>
        <pc:spChg chg="mod">
          <ac:chgData name="Harshi Rateria" userId="509ab90b-c2bf-43b6-bee4-35299838a0ca" providerId="ADAL" clId="{30A4FB54-0A2B-6444-AFF8-7EB78259ED5C}" dt="2025-01-16T06:38:49.686" v="1937" actId="255"/>
          <ac:spMkLst>
            <pc:docMk/>
            <pc:sldMk cId="1171986220" sldId="2147483044"/>
            <ac:spMk id="38" creationId="{FBEB088F-710F-CB71-D42E-2FA686C7C5E0}"/>
          </ac:spMkLst>
        </pc:spChg>
        <pc:picChg chg="mod">
          <ac:chgData name="Harshi Rateria" userId="509ab90b-c2bf-43b6-bee4-35299838a0ca" providerId="ADAL" clId="{30A4FB54-0A2B-6444-AFF8-7EB78259ED5C}" dt="2025-01-16T06:37:53.186" v="1926" actId="1076"/>
          <ac:picMkLst>
            <pc:docMk/>
            <pc:sldMk cId="1171986220" sldId="2147483044"/>
            <ac:picMk id="30" creationId="{23460DDA-6E38-905B-4639-23B877983380}"/>
          </ac:picMkLst>
        </pc:picChg>
        <pc:picChg chg="mod">
          <ac:chgData name="Harshi Rateria" userId="509ab90b-c2bf-43b6-bee4-35299838a0ca" providerId="ADAL" clId="{30A4FB54-0A2B-6444-AFF8-7EB78259ED5C}" dt="2025-01-16T06:39:46.237" v="1952" actId="692"/>
          <ac:picMkLst>
            <pc:docMk/>
            <pc:sldMk cId="1171986220" sldId="2147483044"/>
            <ac:picMk id="32" creationId="{A336EC7D-F246-3C2D-4DF6-FDF3868E4C03}"/>
          </ac:picMkLst>
        </pc:picChg>
        <pc:picChg chg="mod">
          <ac:chgData name="Harshi Rateria" userId="509ab90b-c2bf-43b6-bee4-35299838a0ca" providerId="ADAL" clId="{30A4FB54-0A2B-6444-AFF8-7EB78259ED5C}" dt="2025-01-16T06:37:53.186" v="1926" actId="1076"/>
          <ac:picMkLst>
            <pc:docMk/>
            <pc:sldMk cId="1171986220" sldId="2147483044"/>
            <ac:picMk id="33" creationId="{ACBABCC1-7AF9-29BE-79BA-3E9071AD81D6}"/>
          </ac:picMkLst>
        </pc:picChg>
        <pc:picChg chg="mod">
          <ac:chgData name="Harshi Rateria" userId="509ab90b-c2bf-43b6-bee4-35299838a0ca" providerId="ADAL" clId="{30A4FB54-0A2B-6444-AFF8-7EB78259ED5C}" dt="2025-01-16T06:38:11.514" v="1929" actId="2711"/>
          <ac:picMkLst>
            <pc:docMk/>
            <pc:sldMk cId="1171986220" sldId="2147483044"/>
            <ac:picMk id="37" creationId="{72ED42BF-D974-F5A0-D7DC-E900C910DA1F}"/>
          </ac:picMkLst>
        </pc:picChg>
        <pc:picChg chg="mod">
          <ac:chgData name="Harshi Rateria" userId="509ab90b-c2bf-43b6-bee4-35299838a0ca" providerId="ADAL" clId="{30A4FB54-0A2B-6444-AFF8-7EB78259ED5C}" dt="2025-01-16T06:37:58.364" v="1927" actId="1076"/>
          <ac:picMkLst>
            <pc:docMk/>
            <pc:sldMk cId="1171986220" sldId="2147483044"/>
            <ac:picMk id="1026" creationId="{E25B0068-608B-4EEF-3AF6-C50A6D745DB6}"/>
          </ac:picMkLst>
        </pc:picChg>
        <pc:cxnChg chg="add mod">
          <ac:chgData name="Harshi Rateria" userId="509ab90b-c2bf-43b6-bee4-35299838a0ca" providerId="ADAL" clId="{30A4FB54-0A2B-6444-AFF8-7EB78259ED5C}" dt="2025-01-16T06:39:05.119" v="1943" actId="692"/>
          <ac:cxnSpMkLst>
            <pc:docMk/>
            <pc:sldMk cId="1171986220" sldId="2147483044"/>
            <ac:cxnSpMk id="9" creationId="{9ADB6D5C-6A3B-98FF-A085-DE17B1C0B648}"/>
          </ac:cxnSpMkLst>
        </pc:cxnChg>
      </pc:sldChg>
      <pc:sldChg chg="addSp modSp mod ord modTransition modShow">
        <pc:chgData name="Harshi Rateria" userId="509ab90b-c2bf-43b6-bee4-35299838a0ca" providerId="ADAL" clId="{30A4FB54-0A2B-6444-AFF8-7EB78259ED5C}" dt="2025-01-15T13:12:36.612" v="1513" actId="20578"/>
        <pc:sldMkLst>
          <pc:docMk/>
          <pc:sldMk cId="3906247168" sldId="2147483141"/>
        </pc:sldMkLst>
      </pc:sldChg>
      <pc:sldChg chg="modTransition">
        <pc:chgData name="Harshi Rateria" userId="509ab90b-c2bf-43b6-bee4-35299838a0ca" providerId="ADAL" clId="{30A4FB54-0A2B-6444-AFF8-7EB78259ED5C}" dt="2025-01-15T11:42:03.356" v="1154"/>
        <pc:sldMkLst>
          <pc:docMk/>
          <pc:sldMk cId="3348783017" sldId="2147483486"/>
        </pc:sldMkLst>
      </pc:sldChg>
      <pc:sldChg chg="modSp mod modTransition">
        <pc:chgData name="Harshi Rateria" userId="509ab90b-c2bf-43b6-bee4-35299838a0ca" providerId="ADAL" clId="{30A4FB54-0A2B-6444-AFF8-7EB78259ED5C}" dt="2025-01-15T13:44:46.279" v="1621" actId="20577"/>
        <pc:sldMkLst>
          <pc:docMk/>
          <pc:sldMk cId="1947751114" sldId="2147483496"/>
        </pc:sldMkLst>
        <pc:spChg chg="mod">
          <ac:chgData name="Harshi Rateria" userId="509ab90b-c2bf-43b6-bee4-35299838a0ca" providerId="ADAL" clId="{30A4FB54-0A2B-6444-AFF8-7EB78259ED5C}" dt="2025-01-15T13:44:46.279" v="1621" actId="20577"/>
          <ac:spMkLst>
            <pc:docMk/>
            <pc:sldMk cId="1947751114" sldId="2147483496"/>
            <ac:spMk id="5" creationId="{E9AF36CC-90FD-5743-F72D-8A3223DE2F64}"/>
          </ac:spMkLst>
        </pc:spChg>
        <pc:picChg chg="mod">
          <ac:chgData name="Harshi Rateria" userId="509ab90b-c2bf-43b6-bee4-35299838a0ca" providerId="ADAL" clId="{30A4FB54-0A2B-6444-AFF8-7EB78259ED5C}" dt="2025-01-15T12:24:23.656" v="1275"/>
          <ac:picMkLst>
            <pc:docMk/>
            <pc:sldMk cId="1947751114" sldId="2147483496"/>
            <ac:picMk id="4" creationId="{A0290160-FC20-19A0-AEB0-4EA243DE30E6}"/>
          </ac:picMkLst>
        </pc:picChg>
      </pc:sldChg>
      <pc:sldChg chg="addSp delSp modSp del mod modTransition modClrScheme modShow chgLayout">
        <pc:chgData name="Harshi Rateria" userId="509ab90b-c2bf-43b6-bee4-35299838a0ca" providerId="ADAL" clId="{30A4FB54-0A2B-6444-AFF8-7EB78259ED5C}" dt="2025-01-16T05:57:46.553" v="1733" actId="2696"/>
        <pc:sldMkLst>
          <pc:docMk/>
          <pc:sldMk cId="1145829850" sldId="2147483524"/>
        </pc:sldMkLst>
      </pc:sldChg>
      <pc:sldChg chg="addSp delSp modSp del mod modTransition modClrScheme chgLayout">
        <pc:chgData name="Harshi Rateria" userId="509ab90b-c2bf-43b6-bee4-35299838a0ca" providerId="ADAL" clId="{30A4FB54-0A2B-6444-AFF8-7EB78259ED5C}" dt="2025-01-15T13:12:13.327" v="1508" actId="2696"/>
        <pc:sldMkLst>
          <pc:docMk/>
          <pc:sldMk cId="4007769048" sldId="2147483641"/>
        </pc:sldMkLst>
      </pc:sldChg>
      <pc:sldChg chg="modTransition">
        <pc:chgData name="Harshi Rateria" userId="509ab90b-c2bf-43b6-bee4-35299838a0ca" providerId="ADAL" clId="{30A4FB54-0A2B-6444-AFF8-7EB78259ED5C}" dt="2025-01-15T11:42:03.356" v="1154"/>
        <pc:sldMkLst>
          <pc:docMk/>
          <pc:sldMk cId="2279920668" sldId="2147483646"/>
        </pc:sldMkLst>
      </pc:sldChg>
      <pc:sldChg chg="modTransition">
        <pc:chgData name="Harshi Rateria" userId="509ab90b-c2bf-43b6-bee4-35299838a0ca" providerId="ADAL" clId="{30A4FB54-0A2B-6444-AFF8-7EB78259ED5C}" dt="2025-01-15T11:42:03.356" v="1154"/>
        <pc:sldMkLst>
          <pc:docMk/>
          <pc:sldMk cId="2185007164" sldId="2147483647"/>
        </pc:sldMkLst>
      </pc:sldChg>
      <pc:sldMasterChg chg="modSldLayout">
        <pc:chgData name="Harshi Rateria" userId="509ab90b-c2bf-43b6-bee4-35299838a0ca" providerId="ADAL" clId="{30A4FB54-0A2B-6444-AFF8-7EB78259ED5C}" dt="2025-01-15T09:32:53.172" v="560" actId="735"/>
        <pc:sldMasterMkLst>
          <pc:docMk/>
          <pc:sldMasterMk cId="1697870870" sldId="2147483672"/>
        </pc:sldMasterMkLst>
        <pc:sldLayoutChg chg="modSp">
          <pc:chgData name="Harshi Rateria" userId="509ab90b-c2bf-43b6-bee4-35299838a0ca" providerId="ADAL" clId="{30A4FB54-0A2B-6444-AFF8-7EB78259ED5C}" dt="2025-01-15T09:32:53.172" v="560" actId="735"/>
          <pc:sldLayoutMkLst>
            <pc:docMk/>
            <pc:sldMasterMk cId="1697870870" sldId="2147483672"/>
            <pc:sldLayoutMk cId="3391575594" sldId="2147483679"/>
          </pc:sldLayoutMkLst>
        </pc:sldLayoutChg>
      </pc:sldMasterChg>
      <pc:sldMasterChg chg="del delSldLayout">
        <pc:chgData name="Harshi Rateria" userId="509ab90b-c2bf-43b6-bee4-35299838a0ca" providerId="ADAL" clId="{30A4FB54-0A2B-6444-AFF8-7EB78259ED5C}" dt="2025-01-16T06:33:40.138" v="1863" actId="700"/>
        <pc:sldMasterMkLst>
          <pc:docMk/>
          <pc:sldMasterMk cId="3612118310" sldId="2147483726"/>
        </pc:sldMasterMkLst>
        <pc:sldLayoutChg chg="del">
          <pc:chgData name="Harshi Rateria" userId="509ab90b-c2bf-43b6-bee4-35299838a0ca" providerId="ADAL" clId="{30A4FB54-0A2B-6444-AFF8-7EB78259ED5C}" dt="2025-01-16T06:33:40.138" v="1863" actId="700"/>
          <pc:sldLayoutMkLst>
            <pc:docMk/>
            <pc:sldMasterMk cId="3612118310" sldId="2147483726"/>
            <pc:sldLayoutMk cId="280380210" sldId="2147483727"/>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361327720" sldId="2147483728"/>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921093642" sldId="2147483729"/>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49765282" sldId="2147483730"/>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255139574" sldId="2147483731"/>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335259164" sldId="2147483732"/>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4249461183" sldId="2147483733"/>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997108528" sldId="2147483734"/>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609368168" sldId="2147483735"/>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698424810" sldId="2147483736"/>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068033365" sldId="2147483737"/>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130856111" sldId="2147483738"/>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393022590" sldId="2147483739"/>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58037306" sldId="2147483740"/>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784408311" sldId="2147483741"/>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2883321885" sldId="2147483742"/>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083913145" sldId="2147483743"/>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676982045" sldId="2147483744"/>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88822403" sldId="2147483745"/>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580886177" sldId="2147483746"/>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1984052201" sldId="2147483747"/>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574533821" sldId="2147483748"/>
          </pc:sldLayoutMkLst>
        </pc:sldLayoutChg>
        <pc:sldLayoutChg chg="del">
          <pc:chgData name="Harshi Rateria" userId="509ab90b-c2bf-43b6-bee4-35299838a0ca" providerId="ADAL" clId="{30A4FB54-0A2B-6444-AFF8-7EB78259ED5C}" dt="2025-01-16T06:33:40.138" v="1863" actId="700"/>
          <pc:sldLayoutMkLst>
            <pc:docMk/>
            <pc:sldMasterMk cId="3612118310" sldId="2147483726"/>
            <pc:sldLayoutMk cId="3067925848" sldId="2147483751"/>
          </pc:sldLayoutMkLst>
        </pc:sldLayoutChg>
      </pc:sldMasterChg>
      <pc:sldMasterChg chg="add del addSldLayout delSldLayout">
        <pc:chgData name="Harshi Rateria" userId="509ab90b-c2bf-43b6-bee4-35299838a0ca" providerId="ADAL" clId="{30A4FB54-0A2B-6444-AFF8-7EB78259ED5C}" dt="2025-01-15T13:52:42.759" v="1692" actId="2696"/>
        <pc:sldMasterMkLst>
          <pc:docMk/>
          <pc:sldMasterMk cId="3099542824" sldId="2147483851"/>
        </pc:sldMasterMkLst>
        <pc:sldLayoutChg chg="add del">
          <pc:chgData name="Harshi Rateria" userId="509ab90b-c2bf-43b6-bee4-35299838a0ca" providerId="ADAL" clId="{30A4FB54-0A2B-6444-AFF8-7EB78259ED5C}" dt="2025-01-15T13:52:42.759" v="1692" actId="2696"/>
          <pc:sldLayoutMkLst>
            <pc:docMk/>
            <pc:sldMasterMk cId="3099542824" sldId="2147483851"/>
            <pc:sldLayoutMk cId="3050990978" sldId="2147483852"/>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018949949" sldId="2147483853"/>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622271075" sldId="2147483854"/>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368550064" sldId="2147483855"/>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2493012294" sldId="2147483856"/>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2596950848" sldId="2147483857"/>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697463241" sldId="2147483858"/>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300059364" sldId="2147483859"/>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31812406" sldId="2147483860"/>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811250" sldId="2147483861"/>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629840390" sldId="2147483862"/>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738369892" sldId="2147483863"/>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2382306604" sldId="2147483864"/>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4006647525" sldId="2147483865"/>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594541418" sldId="2147483866"/>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48832333" sldId="2147483867"/>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222395421" sldId="2147483868"/>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3649228895" sldId="2147483869"/>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553125579" sldId="2147483870"/>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882870155" sldId="2147483871"/>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289697742" sldId="2147483872"/>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543769946" sldId="2147483873"/>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509317035" sldId="2147483874"/>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4286407511" sldId="2147483875"/>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846959654" sldId="2147483876"/>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206029340" sldId="2147483877"/>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452656823" sldId="2147483878"/>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1211785450" sldId="2147483879"/>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4292972383" sldId="2147483880"/>
          </pc:sldLayoutMkLst>
        </pc:sldLayoutChg>
        <pc:sldLayoutChg chg="add del">
          <pc:chgData name="Harshi Rateria" userId="509ab90b-c2bf-43b6-bee4-35299838a0ca" providerId="ADAL" clId="{30A4FB54-0A2B-6444-AFF8-7EB78259ED5C}" dt="2025-01-15T13:52:42.759" v="1692" actId="2696"/>
          <pc:sldLayoutMkLst>
            <pc:docMk/>
            <pc:sldMasterMk cId="3099542824" sldId="2147483851"/>
            <pc:sldLayoutMk cId="852621457" sldId="2147483881"/>
          </pc:sldLayoutMkLst>
        </pc:sldLayoutChg>
        <pc:sldLayoutChg chg="del">
          <pc:chgData name="Harshi Rateria" userId="509ab90b-c2bf-43b6-bee4-35299838a0ca" providerId="ADAL" clId="{30A4FB54-0A2B-6444-AFF8-7EB78259ED5C}" dt="2025-01-15T13:24:30.116" v="1594" actId="2696"/>
          <pc:sldLayoutMkLst>
            <pc:docMk/>
            <pc:sldMasterMk cId="3099542824" sldId="2147483851"/>
            <pc:sldLayoutMk cId="2697595114" sldId="2147484021"/>
          </pc:sldLayoutMkLst>
        </pc:sldLayoutChg>
      </pc:sldMasterChg>
    </pc:docChg>
  </pc:docChgLst>
  <pc:docChgLst>
    <pc:chgData name="Aswani Chittilla" userId="e4377af8-5c25-4d6d-97ff-a0a1ea235d6c" providerId="ADAL" clId="{B859F12A-DB62-4831-93E9-547965406892}"/>
    <pc:docChg chg="undo custSel addSld modSld">
      <pc:chgData name="Aswani Chittilla" userId="e4377af8-5c25-4d6d-97ff-a0a1ea235d6c" providerId="ADAL" clId="{B859F12A-DB62-4831-93E9-547965406892}" dt="2025-02-05T15:54:27.716" v="1104" actId="20577"/>
      <pc:docMkLst>
        <pc:docMk/>
      </pc:docMkLst>
      <pc:sldChg chg="modSp mod">
        <pc:chgData name="Aswani Chittilla" userId="e4377af8-5c25-4d6d-97ff-a0a1ea235d6c" providerId="ADAL" clId="{B859F12A-DB62-4831-93E9-547965406892}" dt="2025-02-05T15:54:27.716" v="1104" actId="20577"/>
        <pc:sldMkLst>
          <pc:docMk/>
          <pc:sldMk cId="508278704" sldId="257"/>
        </pc:sldMkLst>
        <pc:spChg chg="mod">
          <ac:chgData name="Aswani Chittilla" userId="e4377af8-5c25-4d6d-97ff-a0a1ea235d6c" providerId="ADAL" clId="{B859F12A-DB62-4831-93E9-547965406892}" dt="2025-02-05T15:54:27.716" v="1104" actId="20577"/>
          <ac:spMkLst>
            <pc:docMk/>
            <pc:sldMk cId="508278704" sldId="257"/>
            <ac:spMk id="3" creationId="{6FAF2BE4-9C90-C04B-5F78-BBBDE63578DE}"/>
          </ac:spMkLst>
        </pc:spChg>
        <pc:spChg chg="mod">
          <ac:chgData name="Aswani Chittilla" userId="e4377af8-5c25-4d6d-97ff-a0a1ea235d6c" providerId="ADAL" clId="{B859F12A-DB62-4831-93E9-547965406892}" dt="2025-02-05T06:47:04.160" v="222" actId="20577"/>
          <ac:spMkLst>
            <pc:docMk/>
            <pc:sldMk cId="508278704" sldId="257"/>
            <ac:spMk id="9" creationId="{ABF5E307-C06B-4071-D5A1-90C0454A7B01}"/>
          </ac:spMkLst>
        </pc:spChg>
      </pc:sldChg>
      <pc:sldChg chg="modSp mod">
        <pc:chgData name="Aswani Chittilla" userId="e4377af8-5c25-4d6d-97ff-a0a1ea235d6c" providerId="ADAL" clId="{B859F12A-DB62-4831-93E9-547965406892}" dt="2025-02-05T05:24:27.656" v="40" actId="5793"/>
        <pc:sldMkLst>
          <pc:docMk/>
          <pc:sldMk cId="205159607" sldId="258"/>
        </pc:sldMkLst>
        <pc:spChg chg="mod">
          <ac:chgData name="Aswani Chittilla" userId="e4377af8-5c25-4d6d-97ff-a0a1ea235d6c" providerId="ADAL" clId="{B859F12A-DB62-4831-93E9-547965406892}" dt="2025-02-05T05:24:27.656" v="40" actId="5793"/>
          <ac:spMkLst>
            <pc:docMk/>
            <pc:sldMk cId="205159607" sldId="258"/>
            <ac:spMk id="56" creationId="{79F78477-EB87-D119-9106-6CAD669F49FB}"/>
          </ac:spMkLst>
        </pc:spChg>
      </pc:sldChg>
      <pc:sldChg chg="delSp modSp add mod">
        <pc:chgData name="Aswani Chittilla" userId="e4377af8-5c25-4d6d-97ff-a0a1ea235d6c" providerId="ADAL" clId="{B859F12A-DB62-4831-93E9-547965406892}" dt="2025-02-05T09:54:45.991" v="917" actId="20577"/>
        <pc:sldMkLst>
          <pc:docMk/>
          <pc:sldMk cId="2396673663" sldId="258"/>
        </pc:sldMkLst>
        <pc:spChg chg="del topLvl">
          <ac:chgData name="Aswani Chittilla" userId="e4377af8-5c25-4d6d-97ff-a0a1ea235d6c" providerId="ADAL" clId="{B859F12A-DB62-4831-93E9-547965406892}" dt="2025-02-05T09:25:14.801" v="350" actId="478"/>
          <ac:spMkLst>
            <pc:docMk/>
            <pc:sldMk cId="2396673663" sldId="258"/>
            <ac:spMk id="5" creationId="{7F873EEF-8F9F-22F2-760D-9A8CE810885A}"/>
          </ac:spMkLst>
        </pc:spChg>
        <pc:spChg chg="mod">
          <ac:chgData name="Aswani Chittilla" userId="e4377af8-5c25-4d6d-97ff-a0a1ea235d6c" providerId="ADAL" clId="{B859F12A-DB62-4831-93E9-547965406892}" dt="2025-02-05T09:23:52.336" v="327" actId="1076"/>
          <ac:spMkLst>
            <pc:docMk/>
            <pc:sldMk cId="2396673663" sldId="258"/>
            <ac:spMk id="6" creationId="{E355E589-0CFD-0C24-916A-45F0F0313227}"/>
          </ac:spMkLst>
        </pc:spChg>
        <pc:spChg chg="mod">
          <ac:chgData name="Aswani Chittilla" userId="e4377af8-5c25-4d6d-97ff-a0a1ea235d6c" providerId="ADAL" clId="{B859F12A-DB62-4831-93E9-547965406892}" dt="2025-02-05T09:23:45.752" v="325" actId="14100"/>
          <ac:spMkLst>
            <pc:docMk/>
            <pc:sldMk cId="2396673663" sldId="258"/>
            <ac:spMk id="7" creationId="{69767CD9-585C-77D6-EBE7-4C88DBFD745C}"/>
          </ac:spMkLst>
        </pc:spChg>
        <pc:spChg chg="mod">
          <ac:chgData name="Aswani Chittilla" userId="e4377af8-5c25-4d6d-97ff-a0a1ea235d6c" providerId="ADAL" clId="{B859F12A-DB62-4831-93E9-547965406892}" dt="2025-02-05T09:25:22.456" v="352" actId="1076"/>
          <ac:spMkLst>
            <pc:docMk/>
            <pc:sldMk cId="2396673663" sldId="258"/>
            <ac:spMk id="8" creationId="{CBD3C7BB-4D4B-87FA-8921-575463566FA5}"/>
          </ac:spMkLst>
        </pc:spChg>
        <pc:spChg chg="mod">
          <ac:chgData name="Aswani Chittilla" userId="e4377af8-5c25-4d6d-97ff-a0a1ea235d6c" providerId="ADAL" clId="{B859F12A-DB62-4831-93E9-547965406892}" dt="2025-02-05T09:25:29.885" v="355" actId="14100"/>
          <ac:spMkLst>
            <pc:docMk/>
            <pc:sldMk cId="2396673663" sldId="258"/>
            <ac:spMk id="15" creationId="{2833C2F5-EE08-9963-D0BF-DD4F5D1ACB7B}"/>
          </ac:spMkLst>
        </pc:spChg>
        <pc:spChg chg="mod">
          <ac:chgData name="Aswani Chittilla" userId="e4377af8-5c25-4d6d-97ff-a0a1ea235d6c" providerId="ADAL" clId="{B859F12A-DB62-4831-93E9-547965406892}" dt="2025-02-05T09:25:27.573" v="354" actId="14100"/>
          <ac:spMkLst>
            <pc:docMk/>
            <pc:sldMk cId="2396673663" sldId="258"/>
            <ac:spMk id="16" creationId="{674BA63F-7D39-4B4E-C82A-1462FB9558AD}"/>
          </ac:spMkLst>
        </pc:spChg>
        <pc:spChg chg="mod">
          <ac:chgData name="Aswani Chittilla" userId="e4377af8-5c25-4d6d-97ff-a0a1ea235d6c" providerId="ADAL" clId="{B859F12A-DB62-4831-93E9-547965406892}" dt="2025-02-05T09:24:17.146" v="345" actId="20577"/>
          <ac:spMkLst>
            <pc:docMk/>
            <pc:sldMk cId="2396673663" sldId="258"/>
            <ac:spMk id="17" creationId="{DFB6BDE6-4D5F-5079-7A14-123E8C35456E}"/>
          </ac:spMkLst>
        </pc:spChg>
        <pc:spChg chg="del topLvl">
          <ac:chgData name="Aswani Chittilla" userId="e4377af8-5c25-4d6d-97ff-a0a1ea235d6c" providerId="ADAL" clId="{B859F12A-DB62-4831-93E9-547965406892}" dt="2025-02-05T09:25:17.769" v="351" actId="478"/>
          <ac:spMkLst>
            <pc:docMk/>
            <pc:sldMk cId="2396673663" sldId="258"/>
            <ac:spMk id="20" creationId="{7ADF8F7D-7033-5F19-FCE8-DF9ED6431527}"/>
          </ac:spMkLst>
        </pc:spChg>
        <pc:spChg chg="mod">
          <ac:chgData name="Aswani Chittilla" userId="e4377af8-5c25-4d6d-97ff-a0a1ea235d6c" providerId="ADAL" clId="{B859F12A-DB62-4831-93E9-547965406892}" dt="2025-02-05T09:24:11.954" v="333" actId="20577"/>
          <ac:spMkLst>
            <pc:docMk/>
            <pc:sldMk cId="2396673663" sldId="258"/>
            <ac:spMk id="22" creationId="{7370C137-AEB7-D5F4-D4CD-A57BCEDA3944}"/>
          </ac:spMkLst>
        </pc:spChg>
        <pc:spChg chg="mod">
          <ac:chgData name="Aswani Chittilla" userId="e4377af8-5c25-4d6d-97ff-a0a1ea235d6c" providerId="ADAL" clId="{B859F12A-DB62-4831-93E9-547965406892}" dt="2025-02-05T09:24:25.298" v="348" actId="6549"/>
          <ac:spMkLst>
            <pc:docMk/>
            <pc:sldMk cId="2396673663" sldId="258"/>
            <ac:spMk id="31" creationId="{D580E771-D00F-B6ED-9D11-A5EFC15921E3}"/>
          </ac:spMkLst>
        </pc:spChg>
        <pc:spChg chg="mod">
          <ac:chgData name="Aswani Chittilla" userId="e4377af8-5c25-4d6d-97ff-a0a1ea235d6c" providerId="ADAL" clId="{B859F12A-DB62-4831-93E9-547965406892}" dt="2025-02-05T09:24:28.253" v="349" actId="6549"/>
          <ac:spMkLst>
            <pc:docMk/>
            <pc:sldMk cId="2396673663" sldId="258"/>
            <ac:spMk id="33" creationId="{782EBF6A-3422-B21F-791C-9182B7E24EBC}"/>
          </ac:spMkLst>
        </pc:spChg>
        <pc:spChg chg="mod">
          <ac:chgData name="Aswani Chittilla" userId="e4377af8-5c25-4d6d-97ff-a0a1ea235d6c" providerId="ADAL" clId="{B859F12A-DB62-4831-93E9-547965406892}" dt="2025-02-05T09:54:01.148" v="905" actId="6549"/>
          <ac:spMkLst>
            <pc:docMk/>
            <pc:sldMk cId="2396673663" sldId="258"/>
            <ac:spMk id="35" creationId="{C91E3352-243C-018A-F89C-2AC6E850D804}"/>
          </ac:spMkLst>
        </pc:spChg>
        <pc:spChg chg="mod">
          <ac:chgData name="Aswani Chittilla" userId="e4377af8-5c25-4d6d-97ff-a0a1ea235d6c" providerId="ADAL" clId="{B859F12A-DB62-4831-93E9-547965406892}" dt="2025-02-05T09:25:57.718" v="356" actId="1076"/>
          <ac:spMkLst>
            <pc:docMk/>
            <pc:sldMk cId="2396673663" sldId="258"/>
            <ac:spMk id="42" creationId="{91AA8356-3817-1422-E5D9-862807C99EFC}"/>
          </ac:spMkLst>
        </pc:spChg>
        <pc:spChg chg="del">
          <ac:chgData name="Aswani Chittilla" userId="e4377af8-5c25-4d6d-97ff-a0a1ea235d6c" providerId="ADAL" clId="{B859F12A-DB62-4831-93E9-547965406892}" dt="2025-02-05T09:24:00.176" v="328" actId="478"/>
          <ac:spMkLst>
            <pc:docMk/>
            <pc:sldMk cId="2396673663" sldId="258"/>
            <ac:spMk id="43" creationId="{31654500-AD72-8FF3-1556-1E3F4CBAAE34}"/>
          </ac:spMkLst>
        </pc:spChg>
        <pc:spChg chg="del">
          <ac:chgData name="Aswani Chittilla" userId="e4377af8-5c25-4d6d-97ff-a0a1ea235d6c" providerId="ADAL" clId="{B859F12A-DB62-4831-93E9-547965406892}" dt="2025-02-05T09:24:01.488" v="329" actId="478"/>
          <ac:spMkLst>
            <pc:docMk/>
            <pc:sldMk cId="2396673663" sldId="258"/>
            <ac:spMk id="44" creationId="{F249975E-3F69-C4A0-AC8B-4BFE91CE6134}"/>
          </ac:spMkLst>
        </pc:spChg>
        <pc:spChg chg="mod">
          <ac:chgData name="Aswani Chittilla" userId="e4377af8-5c25-4d6d-97ff-a0a1ea235d6c" providerId="ADAL" clId="{B859F12A-DB62-4831-93E9-547965406892}" dt="2025-02-05T09:54:45.991" v="917" actId="20577"/>
          <ac:spMkLst>
            <pc:docMk/>
            <pc:sldMk cId="2396673663" sldId="258"/>
            <ac:spMk id="45" creationId="{AC85E602-A933-1EED-7B22-AEFCA5F56D5A}"/>
          </ac:spMkLst>
        </pc:spChg>
        <pc:grpChg chg="del">
          <ac:chgData name="Aswani Chittilla" userId="e4377af8-5c25-4d6d-97ff-a0a1ea235d6c" providerId="ADAL" clId="{B859F12A-DB62-4831-93E9-547965406892}" dt="2025-02-05T09:25:14.801" v="350" actId="478"/>
          <ac:grpSpMkLst>
            <pc:docMk/>
            <pc:sldMk cId="2396673663" sldId="258"/>
            <ac:grpSpMk id="25" creationId="{4D65B9F4-8E51-76A6-134D-5AF9CFFC2B51}"/>
          </ac:grpSpMkLst>
        </pc:grpChg>
        <pc:picChg chg="mod">
          <ac:chgData name="Aswani Chittilla" userId="e4377af8-5c25-4d6d-97ff-a0a1ea235d6c" providerId="ADAL" clId="{B859F12A-DB62-4831-93E9-547965406892}" dt="2025-02-05T09:54:15.520" v="906" actId="1076"/>
          <ac:picMkLst>
            <pc:docMk/>
            <pc:sldMk cId="2396673663" sldId="258"/>
            <ac:picMk id="18" creationId="{4FA58DD0-2CDA-1C25-1178-ABF9B680EFF2}"/>
          </ac:picMkLst>
        </pc:picChg>
        <pc:picChg chg="mod">
          <ac:chgData name="Aswani Chittilla" userId="e4377af8-5c25-4d6d-97ff-a0a1ea235d6c" providerId="ADAL" clId="{B859F12A-DB62-4831-93E9-547965406892}" dt="2025-02-05T09:54:21.920" v="907" actId="1076"/>
          <ac:picMkLst>
            <pc:docMk/>
            <pc:sldMk cId="2396673663" sldId="258"/>
            <ac:picMk id="19" creationId="{2942D526-5E0C-C820-065F-2973516DFD9E}"/>
          </ac:picMkLst>
        </pc:picChg>
        <pc:picChg chg="del">
          <ac:chgData name="Aswani Chittilla" userId="e4377af8-5c25-4d6d-97ff-a0a1ea235d6c" providerId="ADAL" clId="{B859F12A-DB62-4831-93E9-547965406892}" dt="2025-02-05T09:53:56.984" v="904" actId="478"/>
          <ac:picMkLst>
            <pc:docMk/>
            <pc:sldMk cId="2396673663" sldId="258"/>
            <ac:picMk id="3074" creationId="{D802191C-2843-2EE3-2861-143EDA8F60A4}"/>
          </ac:picMkLst>
        </pc:picChg>
      </pc:sldChg>
      <pc:sldChg chg="modSp mod">
        <pc:chgData name="Aswani Chittilla" userId="e4377af8-5c25-4d6d-97ff-a0a1ea235d6c" providerId="ADAL" clId="{B859F12A-DB62-4831-93E9-547965406892}" dt="2025-02-05T09:53:09.854" v="903" actId="20577"/>
        <pc:sldMkLst>
          <pc:docMk/>
          <pc:sldMk cId="3112683689" sldId="262"/>
        </pc:sldMkLst>
        <pc:spChg chg="mod">
          <ac:chgData name="Aswani Chittilla" userId="e4377af8-5c25-4d6d-97ff-a0a1ea235d6c" providerId="ADAL" clId="{B859F12A-DB62-4831-93E9-547965406892}" dt="2025-02-05T09:53:09.854" v="903" actId="20577"/>
          <ac:spMkLst>
            <pc:docMk/>
            <pc:sldMk cId="3112683689" sldId="262"/>
            <ac:spMk id="3" creationId="{6FAF2BE4-9C90-C04B-5F78-BBBDE63578DE}"/>
          </ac:spMkLst>
        </pc:spChg>
      </pc:sldChg>
      <pc:sldChg chg="modSp mod">
        <pc:chgData name="Aswani Chittilla" userId="e4377af8-5c25-4d6d-97ff-a0a1ea235d6c" providerId="ADAL" clId="{B859F12A-DB62-4831-93E9-547965406892}" dt="2025-02-05T15:41:11.226" v="955" actId="20577"/>
        <pc:sldMkLst>
          <pc:docMk/>
          <pc:sldMk cId="186803692" sldId="263"/>
        </pc:sldMkLst>
        <pc:spChg chg="mod">
          <ac:chgData name="Aswani Chittilla" userId="e4377af8-5c25-4d6d-97ff-a0a1ea235d6c" providerId="ADAL" clId="{B859F12A-DB62-4831-93E9-547965406892}" dt="2025-02-05T15:41:11.226" v="955" actId="20577"/>
          <ac:spMkLst>
            <pc:docMk/>
            <pc:sldMk cId="186803692" sldId="263"/>
            <ac:spMk id="89" creationId="{C7A16A98-0809-47F6-728A-5D6DCAA318F3}"/>
          </ac:spMkLst>
        </pc:spChg>
      </pc:sldChg>
      <pc:sldChg chg="modSp mod">
        <pc:chgData name="Aswani Chittilla" userId="e4377af8-5c25-4d6d-97ff-a0a1ea235d6c" providerId="ADAL" clId="{B859F12A-DB62-4831-93E9-547965406892}" dt="2025-02-05T09:26:28.960" v="361" actId="20577"/>
        <pc:sldMkLst>
          <pc:docMk/>
          <pc:sldMk cId="1780373343" sldId="263"/>
        </pc:sldMkLst>
        <pc:spChg chg="mod">
          <ac:chgData name="Aswani Chittilla" userId="e4377af8-5c25-4d6d-97ff-a0a1ea235d6c" providerId="ADAL" clId="{B859F12A-DB62-4831-93E9-547965406892}" dt="2025-02-05T09:26:28.960" v="361" actId="20577"/>
          <ac:spMkLst>
            <pc:docMk/>
            <pc:sldMk cId="1780373343" sldId="263"/>
            <ac:spMk id="17" creationId="{8F7DBB11-D5FA-BFDF-FE57-0780F47465FD}"/>
          </ac:spMkLst>
        </pc:spChg>
      </pc:sldChg>
      <pc:sldChg chg="modSp mod">
        <pc:chgData name="Aswani Chittilla" userId="e4377af8-5c25-4d6d-97ff-a0a1ea235d6c" providerId="ADAL" clId="{B859F12A-DB62-4831-93E9-547965406892}" dt="2025-02-05T09:34:32.747" v="556" actId="20577"/>
        <pc:sldMkLst>
          <pc:docMk/>
          <pc:sldMk cId="55496167" sldId="271"/>
        </pc:sldMkLst>
        <pc:spChg chg="mod">
          <ac:chgData name="Aswani Chittilla" userId="e4377af8-5c25-4d6d-97ff-a0a1ea235d6c" providerId="ADAL" clId="{B859F12A-DB62-4831-93E9-547965406892}" dt="2025-02-05T09:34:32.747" v="556" actId="20577"/>
          <ac:spMkLst>
            <pc:docMk/>
            <pc:sldMk cId="55496167" sldId="271"/>
            <ac:spMk id="2" creationId="{B30B3923-E669-4CF8-6107-89C95132CAF8}"/>
          </ac:spMkLst>
        </pc:spChg>
      </pc:sldChg>
      <pc:sldChg chg="modSp mod">
        <pc:chgData name="Aswani Chittilla" userId="e4377af8-5c25-4d6d-97ff-a0a1ea235d6c" providerId="ADAL" clId="{B859F12A-DB62-4831-93E9-547965406892}" dt="2025-02-05T09:40:35.901" v="643" actId="20577"/>
        <pc:sldMkLst>
          <pc:docMk/>
          <pc:sldMk cId="509631690" sldId="276"/>
        </pc:sldMkLst>
        <pc:spChg chg="mod">
          <ac:chgData name="Aswani Chittilla" userId="e4377af8-5c25-4d6d-97ff-a0a1ea235d6c" providerId="ADAL" clId="{B859F12A-DB62-4831-93E9-547965406892}" dt="2025-02-05T09:40:35.901" v="643" actId="20577"/>
          <ac:spMkLst>
            <pc:docMk/>
            <pc:sldMk cId="509631690" sldId="276"/>
            <ac:spMk id="4" creationId="{CA47EB22-40A2-59EE-8A59-1137715835BB}"/>
          </ac:spMkLst>
        </pc:spChg>
      </pc:sldChg>
      <pc:sldChg chg="modSp mod">
        <pc:chgData name="Aswani Chittilla" userId="e4377af8-5c25-4d6d-97ff-a0a1ea235d6c" providerId="ADAL" clId="{B859F12A-DB62-4831-93E9-547965406892}" dt="2025-02-04T10:59:06.349" v="12" actId="207"/>
        <pc:sldMkLst>
          <pc:docMk/>
          <pc:sldMk cId="1355154243" sldId="280"/>
        </pc:sldMkLst>
      </pc:sldChg>
      <pc:sldChg chg="modSp mod">
        <pc:chgData name="Aswani Chittilla" userId="e4377af8-5c25-4d6d-97ff-a0a1ea235d6c" providerId="ADAL" clId="{B859F12A-DB62-4831-93E9-547965406892}" dt="2025-02-05T10:26:42.452" v="944" actId="1076"/>
        <pc:sldMkLst>
          <pc:docMk/>
          <pc:sldMk cId="2453782732" sldId="283"/>
        </pc:sldMkLst>
        <pc:spChg chg="mod">
          <ac:chgData name="Aswani Chittilla" userId="e4377af8-5c25-4d6d-97ff-a0a1ea235d6c" providerId="ADAL" clId="{B859F12A-DB62-4831-93E9-547965406892}" dt="2025-02-05T10:26:42.452" v="944" actId="1076"/>
          <ac:spMkLst>
            <pc:docMk/>
            <pc:sldMk cId="2453782732" sldId="283"/>
            <ac:spMk id="2" creationId="{B93ED0FB-8E2E-9846-F884-475AF4C10409}"/>
          </ac:spMkLst>
        </pc:spChg>
        <pc:spChg chg="mod">
          <ac:chgData name="Aswani Chittilla" userId="e4377af8-5c25-4d6d-97ff-a0a1ea235d6c" providerId="ADAL" clId="{B859F12A-DB62-4831-93E9-547965406892}" dt="2025-02-05T10:26:33.926" v="943" actId="1076"/>
          <ac:spMkLst>
            <pc:docMk/>
            <pc:sldMk cId="2453782732" sldId="283"/>
            <ac:spMk id="44" creationId="{5ACA73A8-C3CB-E318-BFED-6C29EDE47D2E}"/>
          </ac:spMkLst>
        </pc:spChg>
        <pc:spChg chg="mod">
          <ac:chgData name="Aswani Chittilla" userId="e4377af8-5c25-4d6d-97ff-a0a1ea235d6c" providerId="ADAL" clId="{B859F12A-DB62-4831-93E9-547965406892}" dt="2025-02-05T10:26:27.823" v="942" actId="1076"/>
          <ac:spMkLst>
            <pc:docMk/>
            <pc:sldMk cId="2453782732" sldId="283"/>
            <ac:spMk id="48" creationId="{30B03309-B479-1960-D1D2-6C91F83A0BAB}"/>
          </ac:spMkLst>
        </pc:spChg>
      </pc:sldChg>
      <pc:sldChg chg="modSp mod">
        <pc:chgData name="Aswani Chittilla" userId="e4377af8-5c25-4d6d-97ff-a0a1ea235d6c" providerId="ADAL" clId="{B859F12A-DB62-4831-93E9-547965406892}" dt="2025-02-04T10:57:43.506" v="10" actId="20577"/>
        <pc:sldMkLst>
          <pc:docMk/>
          <pc:sldMk cId="2161039759" sldId="286"/>
        </pc:sldMkLst>
      </pc:sldChg>
      <pc:sldChg chg="modSp mod">
        <pc:chgData name="Aswani Chittilla" userId="e4377af8-5c25-4d6d-97ff-a0a1ea235d6c" providerId="ADAL" clId="{B859F12A-DB62-4831-93E9-547965406892}" dt="2025-02-05T09:42:50.128" v="670" actId="13926"/>
        <pc:sldMkLst>
          <pc:docMk/>
          <pc:sldMk cId="870452227" sldId="288"/>
        </pc:sldMkLst>
        <pc:spChg chg="mod">
          <ac:chgData name="Aswani Chittilla" userId="e4377af8-5c25-4d6d-97ff-a0a1ea235d6c" providerId="ADAL" clId="{B859F12A-DB62-4831-93E9-547965406892}" dt="2025-02-05T06:42:08.949" v="91" actId="1076"/>
          <ac:spMkLst>
            <pc:docMk/>
            <pc:sldMk cId="870452227" sldId="288"/>
            <ac:spMk id="6" creationId="{49A830A4-FF15-43A8-6DC1-FEE86CF861AA}"/>
          </ac:spMkLst>
        </pc:spChg>
        <pc:spChg chg="mod">
          <ac:chgData name="Aswani Chittilla" userId="e4377af8-5c25-4d6d-97ff-a0a1ea235d6c" providerId="ADAL" clId="{B859F12A-DB62-4831-93E9-547965406892}" dt="2025-02-05T09:42:50.128" v="670" actId="13926"/>
          <ac:spMkLst>
            <pc:docMk/>
            <pc:sldMk cId="870452227" sldId="288"/>
            <ac:spMk id="24" creationId="{EEC110FC-0384-4A0C-83DD-AF704BABE5F0}"/>
          </ac:spMkLst>
        </pc:spChg>
        <pc:spChg chg="mod">
          <ac:chgData name="Aswani Chittilla" userId="e4377af8-5c25-4d6d-97ff-a0a1ea235d6c" providerId="ADAL" clId="{B859F12A-DB62-4831-93E9-547965406892}" dt="2025-02-05T06:42:00.065" v="90" actId="13926"/>
          <ac:spMkLst>
            <pc:docMk/>
            <pc:sldMk cId="870452227" sldId="288"/>
            <ac:spMk id="44" creationId="{9B161ACE-F86A-B4A1-D58C-4BD857E45E15}"/>
          </ac:spMkLst>
        </pc:spChg>
      </pc:sldChg>
      <pc:sldChg chg="modSp mod">
        <pc:chgData name="Aswani Chittilla" userId="e4377af8-5c25-4d6d-97ff-a0a1ea235d6c" providerId="ADAL" clId="{B859F12A-DB62-4831-93E9-547965406892}" dt="2025-02-05T09:56:17.211" v="934" actId="13926"/>
        <pc:sldMkLst>
          <pc:docMk/>
          <pc:sldMk cId="3865543623" sldId="297"/>
        </pc:sldMkLst>
        <pc:spChg chg="mod">
          <ac:chgData name="Aswani Chittilla" userId="e4377af8-5c25-4d6d-97ff-a0a1ea235d6c" providerId="ADAL" clId="{B859F12A-DB62-4831-93E9-547965406892}" dt="2025-02-05T06:43:49.428" v="126" actId="1036"/>
          <ac:spMkLst>
            <pc:docMk/>
            <pc:sldMk cId="3865543623" sldId="297"/>
            <ac:spMk id="3" creationId="{6090A78A-F2F7-2BDF-5FE7-56FDA678B1AF}"/>
          </ac:spMkLst>
        </pc:spChg>
        <pc:spChg chg="mod">
          <ac:chgData name="Aswani Chittilla" userId="e4377af8-5c25-4d6d-97ff-a0a1ea235d6c" providerId="ADAL" clId="{B859F12A-DB62-4831-93E9-547965406892}" dt="2025-02-05T06:43:56.647" v="127" actId="1076"/>
          <ac:spMkLst>
            <pc:docMk/>
            <pc:sldMk cId="3865543623" sldId="297"/>
            <ac:spMk id="7" creationId="{CC0DBF53-878B-77BA-CFA9-5DB39D02BB80}"/>
          </ac:spMkLst>
        </pc:spChg>
        <pc:spChg chg="mod">
          <ac:chgData name="Aswani Chittilla" userId="e4377af8-5c25-4d6d-97ff-a0a1ea235d6c" providerId="ADAL" clId="{B859F12A-DB62-4831-93E9-547965406892}" dt="2025-02-05T06:46:00.886" v="194" actId="1076"/>
          <ac:spMkLst>
            <pc:docMk/>
            <pc:sldMk cId="3865543623" sldId="297"/>
            <ac:spMk id="10" creationId="{8B8291BB-8955-9497-A0FD-49AD63502B0E}"/>
          </ac:spMkLst>
        </pc:spChg>
        <pc:spChg chg="mod">
          <ac:chgData name="Aswani Chittilla" userId="e4377af8-5c25-4d6d-97ff-a0a1ea235d6c" providerId="ADAL" clId="{B859F12A-DB62-4831-93E9-547965406892}" dt="2025-02-05T09:43:13.220" v="671" actId="1076"/>
          <ac:spMkLst>
            <pc:docMk/>
            <pc:sldMk cId="3865543623" sldId="297"/>
            <ac:spMk id="11" creationId="{1152F570-6756-F27E-5E0C-AE6333EADD0D}"/>
          </ac:spMkLst>
        </pc:spChg>
        <pc:spChg chg="mod">
          <ac:chgData name="Aswani Chittilla" userId="e4377af8-5c25-4d6d-97ff-a0a1ea235d6c" providerId="ADAL" clId="{B859F12A-DB62-4831-93E9-547965406892}" dt="2025-02-05T09:56:17.211" v="934" actId="13926"/>
          <ac:spMkLst>
            <pc:docMk/>
            <pc:sldMk cId="3865543623" sldId="297"/>
            <ac:spMk id="12" creationId="{AE67A667-A5A7-7947-9FB4-457CBC6B2B9C}"/>
          </ac:spMkLst>
        </pc:spChg>
        <pc:spChg chg="mod">
          <ac:chgData name="Aswani Chittilla" userId="e4377af8-5c25-4d6d-97ff-a0a1ea235d6c" providerId="ADAL" clId="{B859F12A-DB62-4831-93E9-547965406892}" dt="2025-02-05T06:43:49.428" v="126" actId="1036"/>
          <ac:spMkLst>
            <pc:docMk/>
            <pc:sldMk cId="3865543623" sldId="297"/>
            <ac:spMk id="52" creationId="{6F121BCD-84C3-736B-7F98-D97334AF7110}"/>
          </ac:spMkLst>
        </pc:spChg>
        <pc:spChg chg="mod">
          <ac:chgData name="Aswani Chittilla" userId="e4377af8-5c25-4d6d-97ff-a0a1ea235d6c" providerId="ADAL" clId="{B859F12A-DB62-4831-93E9-547965406892}" dt="2025-02-05T06:43:49.428" v="126" actId="1036"/>
          <ac:spMkLst>
            <pc:docMk/>
            <pc:sldMk cId="3865543623" sldId="297"/>
            <ac:spMk id="53" creationId="{ACC86075-5444-3C44-A521-E6D82B0E6FF2}"/>
          </ac:spMkLst>
        </pc:spChg>
      </pc:sldChg>
      <pc:sldChg chg="modSp mod">
        <pc:chgData name="Aswani Chittilla" userId="e4377af8-5c25-4d6d-97ff-a0a1ea235d6c" providerId="ADAL" clId="{B859F12A-DB62-4831-93E9-547965406892}" dt="2025-02-05T10:36:25.458" v="954" actId="20577"/>
        <pc:sldMkLst>
          <pc:docMk/>
          <pc:sldMk cId="4208253848" sldId="299"/>
        </pc:sldMkLst>
        <pc:spChg chg="mod">
          <ac:chgData name="Aswani Chittilla" userId="e4377af8-5c25-4d6d-97ff-a0a1ea235d6c" providerId="ADAL" clId="{B859F12A-DB62-4831-93E9-547965406892}" dt="2025-02-05T10:36:17.348" v="952" actId="20577"/>
          <ac:spMkLst>
            <pc:docMk/>
            <pc:sldMk cId="4208253848" sldId="299"/>
            <ac:spMk id="4" creationId="{6EF7D236-4E20-FA7C-2212-66C22F4F6E07}"/>
          </ac:spMkLst>
        </pc:spChg>
        <pc:spChg chg="mod">
          <ac:chgData name="Aswani Chittilla" userId="e4377af8-5c25-4d6d-97ff-a0a1ea235d6c" providerId="ADAL" clId="{B859F12A-DB62-4831-93E9-547965406892}" dt="2025-02-05T10:36:25.458" v="954" actId="20577"/>
          <ac:spMkLst>
            <pc:docMk/>
            <pc:sldMk cId="4208253848" sldId="299"/>
            <ac:spMk id="89" creationId="{48A23675-22D0-54D5-8DB2-DB09733D3621}"/>
          </ac:spMkLst>
        </pc:spChg>
      </pc:sldChg>
      <pc:sldChg chg="modSp new mod">
        <pc:chgData name="Aswani Chittilla" userId="e4377af8-5c25-4d6d-97ff-a0a1ea235d6c" providerId="ADAL" clId="{B859F12A-DB62-4831-93E9-547965406892}" dt="2025-02-05T05:30:34.873" v="81" actId="14100"/>
        <pc:sldMkLst>
          <pc:docMk/>
          <pc:sldMk cId="2940475054" sldId="300"/>
        </pc:sldMkLst>
        <pc:picChg chg="mod">
          <ac:chgData name="Aswani Chittilla" userId="e4377af8-5c25-4d6d-97ff-a0a1ea235d6c" providerId="ADAL" clId="{B859F12A-DB62-4831-93E9-547965406892}" dt="2025-02-05T05:30:34.873" v="81" actId="14100"/>
          <ac:picMkLst>
            <pc:docMk/>
            <pc:sldMk cId="2940475054" sldId="300"/>
            <ac:picMk id="6" creationId="{FFF2D48D-D632-13FB-7FB4-2C8E35A48448}"/>
          </ac:picMkLst>
        </pc:picChg>
      </pc:sldChg>
      <pc:sldChg chg="modSp mod">
        <pc:chgData name="Aswani Chittilla" userId="e4377af8-5c25-4d6d-97ff-a0a1ea235d6c" providerId="ADAL" clId="{B859F12A-DB62-4831-93E9-547965406892}" dt="2025-02-05T06:52:21.857" v="278" actId="20577"/>
        <pc:sldMkLst>
          <pc:docMk/>
          <pc:sldMk cId="2640976559" sldId="301"/>
        </pc:sldMkLst>
        <pc:spChg chg="mod">
          <ac:chgData name="Aswani Chittilla" userId="e4377af8-5c25-4d6d-97ff-a0a1ea235d6c" providerId="ADAL" clId="{B859F12A-DB62-4831-93E9-547965406892}" dt="2025-02-05T06:52:21.857" v="278" actId="20577"/>
          <ac:spMkLst>
            <pc:docMk/>
            <pc:sldMk cId="2640976559" sldId="301"/>
            <ac:spMk id="3" creationId="{B3BAA018-4B95-860C-524F-9FCAC9C67C30}"/>
          </ac:spMkLst>
        </pc:spChg>
      </pc:sldChg>
      <pc:sldChg chg="addSp delSp modSp mod">
        <pc:chgData name="Aswani Chittilla" userId="e4377af8-5c25-4d6d-97ff-a0a1ea235d6c" providerId="ADAL" clId="{B859F12A-DB62-4831-93E9-547965406892}" dt="2025-02-05T10:30:24.435" v="950" actId="1076"/>
        <pc:sldMkLst>
          <pc:docMk/>
          <pc:sldMk cId="1078193935" sldId="302"/>
        </pc:sldMkLst>
        <pc:spChg chg="mod">
          <ac:chgData name="Aswani Chittilla" userId="e4377af8-5c25-4d6d-97ff-a0a1ea235d6c" providerId="ADAL" clId="{B859F12A-DB62-4831-93E9-547965406892}" dt="2025-02-05T09:28:55.438" v="370" actId="1076"/>
          <ac:spMkLst>
            <pc:docMk/>
            <pc:sldMk cId="1078193935" sldId="302"/>
            <ac:spMk id="25" creationId="{B3539653-7646-47E3-8813-83FA2CC22720}"/>
          </ac:spMkLst>
        </pc:spChg>
        <pc:spChg chg="mod">
          <ac:chgData name="Aswani Chittilla" userId="e4377af8-5c25-4d6d-97ff-a0a1ea235d6c" providerId="ADAL" clId="{B859F12A-DB62-4831-93E9-547965406892}" dt="2025-02-05T09:28:50.324" v="369" actId="1076"/>
          <ac:spMkLst>
            <pc:docMk/>
            <pc:sldMk cId="1078193935" sldId="302"/>
            <ac:spMk id="30" creationId="{FA5690DC-4EF6-9757-0EEE-7BE1596CB8E7}"/>
          </ac:spMkLst>
        </pc:spChg>
        <pc:spChg chg="mod">
          <ac:chgData name="Aswani Chittilla" userId="e4377af8-5c25-4d6d-97ff-a0a1ea235d6c" providerId="ADAL" clId="{B859F12A-DB62-4831-93E9-547965406892}" dt="2025-02-05T09:55:28.647" v="922" actId="14100"/>
          <ac:spMkLst>
            <pc:docMk/>
            <pc:sldMk cId="1078193935" sldId="302"/>
            <ac:spMk id="31" creationId="{1B738369-9158-DC18-B548-3F27D13E4A30}"/>
          </ac:spMkLst>
        </pc:spChg>
        <pc:spChg chg="mod">
          <ac:chgData name="Aswani Chittilla" userId="e4377af8-5c25-4d6d-97ff-a0a1ea235d6c" providerId="ADAL" clId="{B859F12A-DB62-4831-93E9-547965406892}" dt="2025-02-05T09:29:23.292" v="380" actId="6549"/>
          <ac:spMkLst>
            <pc:docMk/>
            <pc:sldMk cId="1078193935" sldId="302"/>
            <ac:spMk id="33" creationId="{41892F68-2488-2BD1-2D74-2ABD42F7D7D1}"/>
          </ac:spMkLst>
        </pc:spChg>
        <pc:spChg chg="mod">
          <ac:chgData name="Aswani Chittilla" userId="e4377af8-5c25-4d6d-97ff-a0a1ea235d6c" providerId="ADAL" clId="{B859F12A-DB62-4831-93E9-547965406892}" dt="2025-02-05T09:55:35.088" v="925" actId="14100"/>
          <ac:spMkLst>
            <pc:docMk/>
            <pc:sldMk cId="1078193935" sldId="302"/>
            <ac:spMk id="34" creationId="{595A1D83-2B91-E7A6-F7E3-0C7C43DE5C7A}"/>
          </ac:spMkLst>
        </pc:spChg>
        <pc:spChg chg="add del">
          <ac:chgData name="Aswani Chittilla" userId="e4377af8-5c25-4d6d-97ff-a0a1ea235d6c" providerId="ADAL" clId="{B859F12A-DB62-4831-93E9-547965406892}" dt="2025-02-05T09:27:46.882" v="363" actId="478"/>
          <ac:spMkLst>
            <pc:docMk/>
            <pc:sldMk cId="1078193935" sldId="302"/>
            <ac:spMk id="55" creationId="{3F7C4A96-1AC7-1899-21AB-12C9D11429DE}"/>
          </ac:spMkLst>
        </pc:spChg>
        <pc:spChg chg="mod">
          <ac:chgData name="Aswani Chittilla" userId="e4377af8-5c25-4d6d-97ff-a0a1ea235d6c" providerId="ADAL" clId="{B859F12A-DB62-4831-93E9-547965406892}" dt="2025-02-05T05:25:03.199" v="42" actId="5793"/>
          <ac:spMkLst>
            <pc:docMk/>
            <pc:sldMk cId="1078193935" sldId="302"/>
            <ac:spMk id="56" creationId="{40880C4E-9B57-0AF5-5F4C-51D318690EBA}"/>
          </ac:spMkLst>
        </pc:spChg>
        <pc:spChg chg="mod">
          <ac:chgData name="Aswani Chittilla" userId="e4377af8-5c25-4d6d-97ff-a0a1ea235d6c" providerId="ADAL" clId="{B859F12A-DB62-4831-93E9-547965406892}" dt="2025-02-05T09:55:20.511" v="919" actId="14100"/>
          <ac:spMkLst>
            <pc:docMk/>
            <pc:sldMk cId="1078193935" sldId="302"/>
            <ac:spMk id="59" creationId="{15FDB899-329A-CD45-BF68-A6623A4D3C1F}"/>
          </ac:spMkLst>
        </pc:spChg>
        <pc:spChg chg="mod">
          <ac:chgData name="Aswani Chittilla" userId="e4377af8-5c25-4d6d-97ff-a0a1ea235d6c" providerId="ADAL" clId="{B859F12A-DB62-4831-93E9-547965406892}" dt="2025-02-05T09:29:49.941" v="430" actId="404"/>
          <ac:spMkLst>
            <pc:docMk/>
            <pc:sldMk cId="1078193935" sldId="302"/>
            <ac:spMk id="60" creationId="{3162A752-AC50-E22F-F649-27E2CDB2581F}"/>
          </ac:spMkLst>
        </pc:spChg>
        <pc:spChg chg="mod">
          <ac:chgData name="Aswani Chittilla" userId="e4377af8-5c25-4d6d-97ff-a0a1ea235d6c" providerId="ADAL" clId="{B859F12A-DB62-4831-93E9-547965406892}" dt="2025-02-05T09:55:25.657" v="921" actId="1076"/>
          <ac:spMkLst>
            <pc:docMk/>
            <pc:sldMk cId="1078193935" sldId="302"/>
            <ac:spMk id="64" creationId="{AE380F07-5CE9-BBC5-D18F-E0DC4DFE28FB}"/>
          </ac:spMkLst>
        </pc:spChg>
        <pc:spChg chg="mod">
          <ac:chgData name="Aswani Chittilla" userId="e4377af8-5c25-4d6d-97ff-a0a1ea235d6c" providerId="ADAL" clId="{B859F12A-DB62-4831-93E9-547965406892}" dt="2025-02-05T09:55:30.560" v="923" actId="1076"/>
          <ac:spMkLst>
            <pc:docMk/>
            <pc:sldMk cId="1078193935" sldId="302"/>
            <ac:spMk id="67" creationId="{69598EDD-4D54-6706-9E8E-8B3EE4476B48}"/>
          </ac:spMkLst>
        </pc:spChg>
        <pc:spChg chg="mod">
          <ac:chgData name="Aswani Chittilla" userId="e4377af8-5c25-4d6d-97ff-a0a1ea235d6c" providerId="ADAL" clId="{B859F12A-DB62-4831-93E9-547965406892}" dt="2025-02-05T09:30:16.509" v="436" actId="14100"/>
          <ac:spMkLst>
            <pc:docMk/>
            <pc:sldMk cId="1078193935" sldId="302"/>
            <ac:spMk id="69" creationId="{4A13A916-D3A9-B09F-F790-08BFCA4B4BB7}"/>
          </ac:spMkLst>
        </pc:spChg>
        <pc:spChg chg="mod">
          <ac:chgData name="Aswani Chittilla" userId="e4377af8-5c25-4d6d-97ff-a0a1ea235d6c" providerId="ADAL" clId="{B859F12A-DB62-4831-93E9-547965406892}" dt="2025-02-05T10:29:45.716" v="945" actId="1076"/>
          <ac:spMkLst>
            <pc:docMk/>
            <pc:sldMk cId="1078193935" sldId="302"/>
            <ac:spMk id="73" creationId="{C13955D7-3A0C-D173-E4D5-785466E2205B}"/>
          </ac:spMkLst>
        </pc:spChg>
        <pc:spChg chg="mod">
          <ac:chgData name="Aswani Chittilla" userId="e4377af8-5c25-4d6d-97ff-a0a1ea235d6c" providerId="ADAL" clId="{B859F12A-DB62-4831-93E9-547965406892}" dt="2025-02-05T10:29:49.049" v="946" actId="1076"/>
          <ac:spMkLst>
            <pc:docMk/>
            <pc:sldMk cId="1078193935" sldId="302"/>
            <ac:spMk id="76" creationId="{7A7836A0-CAE1-EF52-6AC9-0CF8E059E7C2}"/>
          </ac:spMkLst>
        </pc:spChg>
        <pc:spChg chg="mod">
          <ac:chgData name="Aswani Chittilla" userId="e4377af8-5c25-4d6d-97ff-a0a1ea235d6c" providerId="ADAL" clId="{B859F12A-DB62-4831-93E9-547965406892}" dt="2025-02-05T10:30:00.349" v="948" actId="1076"/>
          <ac:spMkLst>
            <pc:docMk/>
            <pc:sldMk cId="1078193935" sldId="302"/>
            <ac:spMk id="77" creationId="{47D7240F-C267-DCB1-69DD-F3110243C355}"/>
          </ac:spMkLst>
        </pc:spChg>
        <pc:spChg chg="mod">
          <ac:chgData name="Aswani Chittilla" userId="e4377af8-5c25-4d6d-97ff-a0a1ea235d6c" providerId="ADAL" clId="{B859F12A-DB62-4831-93E9-547965406892}" dt="2025-02-05T10:29:52.915" v="947" actId="1076"/>
          <ac:spMkLst>
            <pc:docMk/>
            <pc:sldMk cId="1078193935" sldId="302"/>
            <ac:spMk id="78" creationId="{08EA35EF-1124-C531-45DE-59D7361BF480}"/>
          </ac:spMkLst>
        </pc:spChg>
        <pc:spChg chg="mod">
          <ac:chgData name="Aswani Chittilla" userId="e4377af8-5c25-4d6d-97ff-a0a1ea235d6c" providerId="ADAL" clId="{B859F12A-DB62-4831-93E9-547965406892}" dt="2025-02-05T10:30:24.435" v="950" actId="1076"/>
          <ac:spMkLst>
            <pc:docMk/>
            <pc:sldMk cId="1078193935" sldId="302"/>
            <ac:spMk id="82" creationId="{C4EA8F04-9E53-9AA5-ADBA-3645CC3143D4}"/>
          </ac:spMkLst>
        </pc:spChg>
        <pc:grpChg chg="mod">
          <ac:chgData name="Aswani Chittilla" userId="e4377af8-5c25-4d6d-97ff-a0a1ea235d6c" providerId="ADAL" clId="{B859F12A-DB62-4831-93E9-547965406892}" dt="2025-02-05T09:55:23.661" v="920" actId="1076"/>
          <ac:grpSpMkLst>
            <pc:docMk/>
            <pc:sldMk cId="1078193935" sldId="302"/>
            <ac:grpSpMk id="83" creationId="{A8269AF8-5EB7-7489-4E5C-8DB2D7EE9216}"/>
          </ac:grpSpMkLst>
        </pc:grpChg>
        <pc:picChg chg="mod">
          <ac:chgData name="Aswani Chittilla" userId="e4377af8-5c25-4d6d-97ff-a0a1ea235d6c" providerId="ADAL" clId="{B859F12A-DB62-4831-93E9-547965406892}" dt="2025-02-05T09:55:23.661" v="920" actId="1076"/>
          <ac:picMkLst>
            <pc:docMk/>
            <pc:sldMk cId="1078193935" sldId="302"/>
            <ac:picMk id="47" creationId="{BF4EA66A-4D8D-CC1F-D5D7-15AF88A83020}"/>
          </ac:picMkLst>
        </pc:picChg>
        <pc:picChg chg="mod">
          <ac:chgData name="Aswani Chittilla" userId="e4377af8-5c25-4d6d-97ff-a0a1ea235d6c" providerId="ADAL" clId="{B859F12A-DB62-4831-93E9-547965406892}" dt="2025-02-05T09:55:23.661" v="920" actId="1076"/>
          <ac:picMkLst>
            <pc:docMk/>
            <pc:sldMk cId="1078193935" sldId="302"/>
            <ac:picMk id="48" creationId="{7EA6D0B2-E582-84B9-82B6-510B56487D25}"/>
          </ac:picMkLst>
        </pc:picChg>
      </pc:sldChg>
      <pc:sldChg chg="modSp add mod">
        <pc:chgData name="Aswani Chittilla" userId="e4377af8-5c25-4d6d-97ff-a0a1ea235d6c" providerId="ADAL" clId="{B859F12A-DB62-4831-93E9-547965406892}" dt="2025-02-05T10:30:34.203" v="951" actId="6549"/>
        <pc:sldMkLst>
          <pc:docMk/>
          <pc:sldMk cId="3804778257" sldId="305"/>
        </pc:sldMkLst>
        <pc:spChg chg="mod">
          <ac:chgData name="Aswani Chittilla" userId="e4377af8-5c25-4d6d-97ff-a0a1ea235d6c" providerId="ADAL" clId="{B859F12A-DB62-4831-93E9-547965406892}" dt="2025-02-05T09:34:21.853" v="546" actId="20577"/>
          <ac:spMkLst>
            <pc:docMk/>
            <pc:sldMk cId="3804778257" sldId="305"/>
            <ac:spMk id="2" creationId="{A09099DD-969D-7FC8-DFB0-FB06D6A08637}"/>
          </ac:spMkLst>
        </pc:spChg>
        <pc:spChg chg="mod">
          <ac:chgData name="Aswani Chittilla" userId="e4377af8-5c25-4d6d-97ff-a0a1ea235d6c" providerId="ADAL" clId="{B859F12A-DB62-4831-93E9-547965406892}" dt="2025-02-05T10:30:34.203" v="951" actId="6549"/>
          <ac:spMkLst>
            <pc:docMk/>
            <pc:sldMk cId="3804778257" sldId="305"/>
            <ac:spMk id="11" creationId="{A54B1AA3-50C8-8AAC-E35A-49D843171DBD}"/>
          </ac:spMkLst>
        </pc:spChg>
        <pc:spChg chg="mod">
          <ac:chgData name="Aswani Chittilla" userId="e4377af8-5c25-4d6d-97ff-a0a1ea235d6c" providerId="ADAL" clId="{B859F12A-DB62-4831-93E9-547965406892}" dt="2025-02-05T09:40:00.033" v="623" actId="20577"/>
          <ac:spMkLst>
            <pc:docMk/>
            <pc:sldMk cId="3804778257" sldId="305"/>
            <ac:spMk id="13" creationId="{2CD91FEE-5C33-E962-4CF3-1C1B0CB945F8}"/>
          </ac:spMkLst>
        </pc:spChg>
        <pc:spChg chg="mod">
          <ac:chgData name="Aswani Chittilla" userId="e4377af8-5c25-4d6d-97ff-a0a1ea235d6c" providerId="ADAL" clId="{B859F12A-DB62-4831-93E9-547965406892}" dt="2025-02-05T09:36:27.545" v="557" actId="6549"/>
          <ac:spMkLst>
            <pc:docMk/>
            <pc:sldMk cId="3804778257" sldId="305"/>
            <ac:spMk id="15" creationId="{691F6963-2954-3A54-A644-7C49537E2C4B}"/>
          </ac:spMkLst>
        </pc:spChg>
        <pc:spChg chg="mod">
          <ac:chgData name="Aswani Chittilla" userId="e4377af8-5c25-4d6d-97ff-a0a1ea235d6c" providerId="ADAL" clId="{B859F12A-DB62-4831-93E9-547965406892}" dt="2025-02-05T09:37:29.202" v="559" actId="6549"/>
          <ac:spMkLst>
            <pc:docMk/>
            <pc:sldMk cId="3804778257" sldId="305"/>
            <ac:spMk id="17" creationId="{73EDB197-3D9B-53C5-F8CC-187BBDF30AAF}"/>
          </ac:spMkLst>
        </pc:spChg>
      </pc:sldChg>
    </pc:docChg>
  </pc:docChgLst>
  <pc:docChgLst>
    <pc:chgData name="Pallavi Sridhar" userId="4ed18fab-7c6c-4cb6-8aab-f1897096fbe9" providerId="ADAL" clId="{76C28D90-2D50-3940-948B-CDA9D0D4D2B0}"/>
    <pc:docChg chg="undo custSel addSld modSld modMainMaster">
      <pc:chgData name="Pallavi Sridhar" userId="4ed18fab-7c6c-4cb6-8aab-f1897096fbe9" providerId="ADAL" clId="{76C28D90-2D50-3940-948B-CDA9D0D4D2B0}" dt="2025-01-21T10:09:13.674" v="489" actId="14100"/>
      <pc:docMkLst>
        <pc:docMk/>
      </pc:docMkLst>
      <pc:sldChg chg="modSp mod">
        <pc:chgData name="Pallavi Sridhar" userId="4ed18fab-7c6c-4cb6-8aab-f1897096fbe9" providerId="ADAL" clId="{76C28D90-2D50-3940-948B-CDA9D0D4D2B0}" dt="2025-01-21T09:19:10.971" v="474" actId="2085"/>
        <pc:sldMkLst>
          <pc:docMk/>
          <pc:sldMk cId="205159607" sldId="258"/>
        </pc:sldMkLst>
      </pc:sldChg>
      <pc:sldChg chg="addSp delSp modSp mod">
        <pc:chgData name="Pallavi Sridhar" userId="4ed18fab-7c6c-4cb6-8aab-f1897096fbe9" providerId="ADAL" clId="{76C28D90-2D50-3940-948B-CDA9D0D4D2B0}" dt="2025-01-13T14:13:11.590" v="255" actId="20577"/>
        <pc:sldMkLst>
          <pc:docMk/>
          <pc:sldMk cId="2744513089" sldId="261"/>
        </pc:sldMkLst>
      </pc:sldChg>
      <pc:sldChg chg="modSp mod">
        <pc:chgData name="Pallavi Sridhar" userId="4ed18fab-7c6c-4cb6-8aab-f1897096fbe9" providerId="ADAL" clId="{76C28D90-2D50-3940-948B-CDA9D0D4D2B0}" dt="2025-01-20T09:15:20.115" v="328" actId="554"/>
        <pc:sldMkLst>
          <pc:docMk/>
          <pc:sldMk cId="1780373343" sldId="263"/>
        </pc:sldMkLst>
      </pc:sldChg>
      <pc:sldChg chg="addSp delSp modSp mod modShow">
        <pc:chgData name="Pallavi Sridhar" userId="4ed18fab-7c6c-4cb6-8aab-f1897096fbe9" providerId="ADAL" clId="{76C28D90-2D50-3940-948B-CDA9D0D4D2B0}" dt="2025-01-13T12:13:15.015" v="146"/>
        <pc:sldMkLst>
          <pc:docMk/>
          <pc:sldMk cId="2384182653" sldId="265"/>
        </pc:sldMkLst>
      </pc:sldChg>
      <pc:sldChg chg="modSp mod modCm modNotesTx">
        <pc:chgData name="Pallavi Sridhar" userId="4ed18fab-7c6c-4cb6-8aab-f1897096fbe9" providerId="ADAL" clId="{76C28D90-2D50-3940-948B-CDA9D0D4D2B0}" dt="2025-01-20T13:40:19.363" v="421" actId="1076"/>
        <pc:sldMkLst>
          <pc:docMk/>
          <pc:sldMk cId="3405252415" sldId="265"/>
        </pc:sldMkLst>
        <pc:spChg chg="mod">
          <ac:chgData name="Pallavi Sridhar" userId="4ed18fab-7c6c-4cb6-8aab-f1897096fbe9" providerId="ADAL" clId="{76C28D90-2D50-3940-948B-CDA9D0D4D2B0}" dt="2025-01-20T13:40:19.363" v="421" actId="1076"/>
          <ac:spMkLst>
            <pc:docMk/>
            <pc:sldMk cId="3405252415" sldId="265"/>
            <ac:spMk id="6" creationId="{44DA5164-CAFD-5BC1-2D86-BECBDCE5F437}"/>
          </ac:spMkLst>
        </pc:spChg>
        <pc:spChg chg="mod">
          <ac:chgData name="Pallavi Sridhar" userId="4ed18fab-7c6c-4cb6-8aab-f1897096fbe9" providerId="ADAL" clId="{76C28D90-2D50-3940-948B-CDA9D0D4D2B0}" dt="2025-01-20T13:40:12.083" v="419" actId="14100"/>
          <ac:spMkLst>
            <pc:docMk/>
            <pc:sldMk cId="3405252415" sldId="265"/>
            <ac:spMk id="18" creationId="{E1730618-2942-7EAD-2A66-787B07CBA62C}"/>
          </ac:spMkLst>
        </pc:spChg>
        <pc:picChg chg="mod">
          <ac:chgData name="Pallavi Sridhar" userId="4ed18fab-7c6c-4cb6-8aab-f1897096fbe9" providerId="ADAL" clId="{76C28D90-2D50-3940-948B-CDA9D0D4D2B0}" dt="2025-01-20T13:40:16.224" v="420" actId="1076"/>
          <ac:picMkLst>
            <pc:docMk/>
            <pc:sldMk cId="3405252415" sldId="265"/>
            <ac:picMk id="9" creationId="{62E10EB1-0EE7-2EC6-3054-96EBBAD64AA7}"/>
          </ac:picMkLst>
        </pc:picChg>
        <pc:extLst>
          <p:ext xmlns:p="http://schemas.openxmlformats.org/presentationml/2006/main" uri="{D6D511B9-2390-475A-947B-AFAB55BFBCF1}">
            <pc226:cmChg xmlns:pc226="http://schemas.microsoft.com/office/powerpoint/2022/06/main/command" chg="mod">
              <pc226:chgData name="Pallavi Sridhar" userId="4ed18fab-7c6c-4cb6-8aab-f1897096fbe9" providerId="ADAL" clId="{76C28D90-2D50-3940-948B-CDA9D0D4D2B0}" dt="2025-01-20T13:39:25.139" v="409" actId="21"/>
              <pc2:cmMkLst xmlns:pc2="http://schemas.microsoft.com/office/powerpoint/2019/9/main/command">
                <pc:docMk/>
                <pc:sldMk cId="3405252415" sldId="265"/>
                <pc2:cmMk id="{6B353D66-055A-4775-9B3E-CFD412BB8EDB}"/>
              </pc2:cmMkLst>
            </pc226:cmChg>
            <pc226:cmChg xmlns:pc226="http://schemas.microsoft.com/office/powerpoint/2022/06/main/command" chg="mod">
              <pc226:chgData name="Pallavi Sridhar" userId="4ed18fab-7c6c-4cb6-8aab-f1897096fbe9" providerId="ADAL" clId="{76C28D90-2D50-3940-948B-CDA9D0D4D2B0}" dt="2025-01-20T13:39:25.139" v="409" actId="21"/>
              <pc2:cmMkLst xmlns:pc2="http://schemas.microsoft.com/office/powerpoint/2019/9/main/command">
                <pc:docMk/>
                <pc:sldMk cId="3405252415" sldId="265"/>
                <pc2:cmMk id="{59FE1DF8-71D3-465E-B078-1A713F3EB903}"/>
              </pc2:cmMkLst>
            </pc226:cmChg>
          </p:ext>
        </pc:extLst>
      </pc:sldChg>
      <pc:sldChg chg="addSp delSp modSp mod">
        <pc:chgData name="Pallavi Sridhar" userId="4ed18fab-7c6c-4cb6-8aab-f1897096fbe9" providerId="ADAL" clId="{76C28D90-2D50-3940-948B-CDA9D0D4D2B0}" dt="2025-01-13T14:13:15.539" v="258" actId="20577"/>
        <pc:sldMkLst>
          <pc:docMk/>
          <pc:sldMk cId="3719333180" sldId="266"/>
        </pc:sldMkLst>
      </pc:sldChg>
      <pc:sldChg chg="addSp delSp modSp mod">
        <pc:chgData name="Pallavi Sridhar" userId="4ed18fab-7c6c-4cb6-8aab-f1897096fbe9" providerId="ADAL" clId="{76C28D90-2D50-3940-948B-CDA9D0D4D2B0}" dt="2025-01-13T14:13:02.188" v="252" actId="20577"/>
        <pc:sldMkLst>
          <pc:docMk/>
          <pc:sldMk cId="997764512" sldId="269"/>
        </pc:sldMkLst>
      </pc:sldChg>
      <pc:sldChg chg="delSp modSp mod">
        <pc:chgData name="Pallavi Sridhar" userId="4ed18fab-7c6c-4cb6-8aab-f1897096fbe9" providerId="ADAL" clId="{76C28D90-2D50-3940-948B-CDA9D0D4D2B0}" dt="2025-01-21T10:09:13.674" v="489" actId="14100"/>
        <pc:sldMkLst>
          <pc:docMk/>
          <pc:sldMk cId="2370674296" sldId="270"/>
        </pc:sldMkLst>
        <pc:spChg chg="mod">
          <ac:chgData name="Pallavi Sridhar" userId="4ed18fab-7c6c-4cb6-8aab-f1897096fbe9" providerId="ADAL" clId="{76C28D90-2D50-3940-948B-CDA9D0D4D2B0}" dt="2025-01-21T09:40:22.950" v="488" actId="1035"/>
          <ac:spMkLst>
            <pc:docMk/>
            <pc:sldMk cId="2370674296" sldId="270"/>
            <ac:spMk id="3" creationId="{9BC29C6B-FF76-A2BB-0CF3-ACF9CCC3C294}"/>
          </ac:spMkLst>
        </pc:spChg>
        <pc:spChg chg="mod">
          <ac:chgData name="Pallavi Sridhar" userId="4ed18fab-7c6c-4cb6-8aab-f1897096fbe9" providerId="ADAL" clId="{76C28D90-2D50-3940-948B-CDA9D0D4D2B0}" dt="2025-01-21T10:09:13.674" v="489" actId="14100"/>
          <ac:spMkLst>
            <pc:docMk/>
            <pc:sldMk cId="2370674296" sldId="270"/>
            <ac:spMk id="5" creationId="{5F3B5A13-EF5C-C7FC-DED1-47B25B39950D}"/>
          </ac:spMkLst>
        </pc:spChg>
        <pc:spChg chg="mod">
          <ac:chgData name="Pallavi Sridhar" userId="4ed18fab-7c6c-4cb6-8aab-f1897096fbe9" providerId="ADAL" clId="{76C28D90-2D50-3940-948B-CDA9D0D4D2B0}" dt="2025-01-21T09:40:15.592" v="482" actId="1076"/>
          <ac:spMkLst>
            <pc:docMk/>
            <pc:sldMk cId="2370674296" sldId="270"/>
            <ac:spMk id="24" creationId="{982B54AF-66C4-483E-7B16-0EB08C4472C9}"/>
          </ac:spMkLst>
        </pc:spChg>
      </pc:sldChg>
      <pc:sldChg chg="addSp delSp modSp add mod">
        <pc:chgData name="Pallavi Sridhar" userId="4ed18fab-7c6c-4cb6-8aab-f1897096fbe9" providerId="ADAL" clId="{76C28D90-2D50-3940-948B-CDA9D0D4D2B0}" dt="2025-01-13T11:30:37.785" v="132" actId="478"/>
        <pc:sldMkLst>
          <pc:docMk/>
          <pc:sldMk cId="1889066921" sldId="271"/>
        </pc:sldMkLst>
      </pc:sldChg>
      <pc:sldChg chg="mod modShow">
        <pc:chgData name="Pallavi Sridhar" userId="4ed18fab-7c6c-4cb6-8aab-f1897096fbe9" providerId="ADAL" clId="{76C28D90-2D50-3940-948B-CDA9D0D4D2B0}" dt="2025-01-15T13:33:22.939" v="263" actId="729"/>
        <pc:sldMkLst>
          <pc:docMk/>
          <pc:sldMk cId="2723152668" sldId="271"/>
        </pc:sldMkLst>
      </pc:sldChg>
      <pc:sldChg chg="modSp mod">
        <pc:chgData name="Pallavi Sridhar" userId="4ed18fab-7c6c-4cb6-8aab-f1897096fbe9" providerId="ADAL" clId="{76C28D90-2D50-3940-948B-CDA9D0D4D2B0}" dt="2025-01-16T14:09:30.978" v="313" actId="1036"/>
        <pc:sldMkLst>
          <pc:docMk/>
          <pc:sldMk cId="1822844449" sldId="275"/>
        </pc:sldMkLst>
        <pc:spChg chg="mod">
          <ac:chgData name="Pallavi Sridhar" userId="4ed18fab-7c6c-4cb6-8aab-f1897096fbe9" providerId="ADAL" clId="{76C28D90-2D50-3940-948B-CDA9D0D4D2B0}" dt="2025-01-16T14:06:57.925" v="276" actId="14100"/>
          <ac:spMkLst>
            <pc:docMk/>
            <pc:sldMk cId="1822844449" sldId="275"/>
            <ac:spMk id="5" creationId="{F095116F-38D9-965D-2BB6-7BFD992D2019}"/>
          </ac:spMkLst>
        </pc:spChg>
        <pc:spChg chg="mod">
          <ac:chgData name="Pallavi Sridhar" userId="4ed18fab-7c6c-4cb6-8aab-f1897096fbe9" providerId="ADAL" clId="{76C28D90-2D50-3940-948B-CDA9D0D4D2B0}" dt="2025-01-16T14:08:56.475" v="285" actId="108"/>
          <ac:spMkLst>
            <pc:docMk/>
            <pc:sldMk cId="1822844449" sldId="275"/>
            <ac:spMk id="13" creationId="{AFD1E2DD-EC59-B1DD-CAD4-D987470DD0F2}"/>
          </ac:spMkLst>
        </pc:spChg>
        <pc:spChg chg="mod">
          <ac:chgData name="Pallavi Sridhar" userId="4ed18fab-7c6c-4cb6-8aab-f1897096fbe9" providerId="ADAL" clId="{76C28D90-2D50-3940-948B-CDA9D0D4D2B0}" dt="2025-01-16T14:09:30.978" v="313" actId="1036"/>
          <ac:spMkLst>
            <pc:docMk/>
            <pc:sldMk cId="1822844449" sldId="275"/>
            <ac:spMk id="16" creationId="{85AE2BD0-6AC2-BE1E-7761-56DDB0D54041}"/>
          </ac:spMkLst>
        </pc:spChg>
        <pc:spChg chg="mod">
          <ac:chgData name="Pallavi Sridhar" userId="4ed18fab-7c6c-4cb6-8aab-f1897096fbe9" providerId="ADAL" clId="{76C28D90-2D50-3940-948B-CDA9D0D4D2B0}" dt="2025-01-16T14:08:54.638" v="284" actId="108"/>
          <ac:spMkLst>
            <pc:docMk/>
            <pc:sldMk cId="1822844449" sldId="275"/>
            <ac:spMk id="22" creationId="{8E4B56EF-9316-60E8-6A6B-7076469139DA}"/>
          </ac:spMkLst>
        </pc:spChg>
        <pc:spChg chg="mod">
          <ac:chgData name="Pallavi Sridhar" userId="4ed18fab-7c6c-4cb6-8aab-f1897096fbe9" providerId="ADAL" clId="{76C28D90-2D50-3940-948B-CDA9D0D4D2B0}" dt="2025-01-16T14:09:28.856" v="311" actId="1036"/>
          <ac:spMkLst>
            <pc:docMk/>
            <pc:sldMk cId="1822844449" sldId="275"/>
            <ac:spMk id="23" creationId="{23616F66-E4FD-7A55-D3BD-54431A292693}"/>
          </ac:spMkLst>
        </pc:spChg>
        <pc:spChg chg="mod">
          <ac:chgData name="Pallavi Sridhar" userId="4ed18fab-7c6c-4cb6-8aab-f1897096fbe9" providerId="ADAL" clId="{76C28D90-2D50-3940-948B-CDA9D0D4D2B0}" dt="2025-01-16T14:08:47.592" v="283" actId="404"/>
          <ac:spMkLst>
            <pc:docMk/>
            <pc:sldMk cId="1822844449" sldId="275"/>
            <ac:spMk id="30" creationId="{573FC98C-D66D-0512-6181-1E79BA44C027}"/>
          </ac:spMkLst>
        </pc:spChg>
        <pc:picChg chg="mod modCrop">
          <ac:chgData name="Pallavi Sridhar" userId="4ed18fab-7c6c-4cb6-8aab-f1897096fbe9" providerId="ADAL" clId="{76C28D90-2D50-3940-948B-CDA9D0D4D2B0}" dt="2025-01-16T14:06:31.210" v="272" actId="732"/>
          <ac:picMkLst>
            <pc:docMk/>
            <pc:sldMk cId="1822844449" sldId="275"/>
            <ac:picMk id="4" creationId="{C445A65C-7DD4-D0BE-BF27-D985A69D7AFE}"/>
          </ac:picMkLst>
        </pc:picChg>
      </pc:sldChg>
      <pc:sldChg chg="modSp mod">
        <pc:chgData name="Pallavi Sridhar" userId="4ed18fab-7c6c-4cb6-8aab-f1897096fbe9" providerId="ADAL" clId="{76C28D90-2D50-3940-948B-CDA9D0D4D2B0}" dt="2025-01-20T09:18:25.836" v="401" actId="20577"/>
        <pc:sldMkLst>
          <pc:docMk/>
          <pc:sldMk cId="1240683963" sldId="278"/>
        </pc:sldMkLst>
        <pc:spChg chg="mod">
          <ac:chgData name="Pallavi Sridhar" userId="4ed18fab-7c6c-4cb6-8aab-f1897096fbe9" providerId="ADAL" clId="{76C28D90-2D50-3940-948B-CDA9D0D4D2B0}" dt="2025-01-20T09:18:25.836" v="401" actId="20577"/>
          <ac:spMkLst>
            <pc:docMk/>
            <pc:sldMk cId="1240683963" sldId="278"/>
            <ac:spMk id="19" creationId="{5EF01094-171F-A251-08EB-ADF4056E0AC4}"/>
          </ac:spMkLst>
        </pc:spChg>
      </pc:sldChg>
      <pc:sldChg chg="delSp modSp mod">
        <pc:chgData name="Pallavi Sridhar" userId="4ed18fab-7c6c-4cb6-8aab-f1897096fbe9" providerId="ADAL" clId="{76C28D90-2D50-3940-948B-CDA9D0D4D2B0}" dt="2025-01-20T09:17:37.159" v="361"/>
        <pc:sldMkLst>
          <pc:docMk/>
          <pc:sldMk cId="2233467875" sldId="285"/>
        </pc:sldMkLst>
      </pc:sldChg>
      <pc:sldChg chg="modSp mod">
        <pc:chgData name="Pallavi Sridhar" userId="4ed18fab-7c6c-4cb6-8aab-f1897096fbe9" providerId="ADAL" clId="{76C28D90-2D50-3940-948B-CDA9D0D4D2B0}" dt="2025-01-20T09:20:08.242" v="408" actId="1076"/>
        <pc:sldMkLst>
          <pc:docMk/>
          <pc:sldMk cId="2921276079" sldId="289"/>
        </pc:sldMkLst>
        <pc:spChg chg="mod">
          <ac:chgData name="Pallavi Sridhar" userId="4ed18fab-7c6c-4cb6-8aab-f1897096fbe9" providerId="ADAL" clId="{76C28D90-2D50-3940-948B-CDA9D0D4D2B0}" dt="2025-01-20T09:19:52.627" v="406" actId="465"/>
          <ac:spMkLst>
            <pc:docMk/>
            <pc:sldMk cId="2921276079" sldId="289"/>
            <ac:spMk id="5" creationId="{A26D01C1-586A-292C-BE31-F7D43A5178B1}"/>
          </ac:spMkLst>
        </pc:spChg>
        <pc:spChg chg="mod">
          <ac:chgData name="Pallavi Sridhar" userId="4ed18fab-7c6c-4cb6-8aab-f1897096fbe9" providerId="ADAL" clId="{76C28D90-2D50-3940-948B-CDA9D0D4D2B0}" dt="2025-01-20T09:19:52.627" v="406" actId="465"/>
          <ac:spMkLst>
            <pc:docMk/>
            <pc:sldMk cId="2921276079" sldId="289"/>
            <ac:spMk id="70" creationId="{D0107EDD-E88E-601C-0BA8-046B6241164F}"/>
          </ac:spMkLst>
        </pc:spChg>
        <pc:spChg chg="mod">
          <ac:chgData name="Pallavi Sridhar" userId="4ed18fab-7c6c-4cb6-8aab-f1897096fbe9" providerId="ADAL" clId="{76C28D90-2D50-3940-948B-CDA9D0D4D2B0}" dt="2025-01-20T09:19:52.627" v="406" actId="465"/>
          <ac:spMkLst>
            <pc:docMk/>
            <pc:sldMk cId="2921276079" sldId="289"/>
            <ac:spMk id="71" creationId="{76F56CD3-2DB1-1071-7171-B77CD0670CC2}"/>
          </ac:spMkLst>
        </pc:spChg>
        <pc:spChg chg="mod">
          <ac:chgData name="Pallavi Sridhar" userId="4ed18fab-7c6c-4cb6-8aab-f1897096fbe9" providerId="ADAL" clId="{76C28D90-2D50-3940-948B-CDA9D0D4D2B0}" dt="2025-01-20T09:19:52.627" v="406" actId="465"/>
          <ac:spMkLst>
            <pc:docMk/>
            <pc:sldMk cId="2921276079" sldId="289"/>
            <ac:spMk id="72" creationId="{1B9EA600-CAFA-20A3-7C0E-7A6BDDAAA54B}"/>
          </ac:spMkLst>
        </pc:spChg>
        <pc:grpChg chg="mod">
          <ac:chgData name="Pallavi Sridhar" userId="4ed18fab-7c6c-4cb6-8aab-f1897096fbe9" providerId="ADAL" clId="{76C28D90-2D50-3940-948B-CDA9D0D4D2B0}" dt="2025-01-20T09:20:08.242" v="408" actId="1076"/>
          <ac:grpSpMkLst>
            <pc:docMk/>
            <pc:sldMk cId="2921276079" sldId="289"/>
            <ac:grpSpMk id="45" creationId="{A2FD80C5-43B3-5C64-3108-88019DB4D5CF}"/>
          </ac:grpSpMkLst>
        </pc:grpChg>
      </pc:sldChg>
      <pc:sldChg chg="modSp mod">
        <pc:chgData name="Pallavi Sridhar" userId="4ed18fab-7c6c-4cb6-8aab-f1897096fbe9" providerId="ADAL" clId="{76C28D90-2D50-3940-948B-CDA9D0D4D2B0}" dt="2025-01-20T09:19:20.326" v="404" actId="3064"/>
        <pc:sldMkLst>
          <pc:docMk/>
          <pc:sldMk cId="1072605819" sldId="296"/>
        </pc:sldMkLst>
      </pc:sldChg>
      <pc:sldChg chg="add">
        <pc:chgData name="Pallavi Sridhar" userId="4ed18fab-7c6c-4cb6-8aab-f1897096fbe9" providerId="ADAL" clId="{76C28D90-2D50-3940-948B-CDA9D0D4D2B0}" dt="2025-01-13T13:36:48.016" v="147"/>
        <pc:sldMkLst>
          <pc:docMk/>
          <pc:sldMk cId="2616118139" sldId="896"/>
        </pc:sldMkLst>
      </pc:sldChg>
      <pc:sldChg chg="add">
        <pc:chgData name="Pallavi Sridhar" userId="4ed18fab-7c6c-4cb6-8aab-f1897096fbe9" providerId="ADAL" clId="{76C28D90-2D50-3940-948B-CDA9D0D4D2B0}" dt="2025-01-13T13:36:48.016" v="147"/>
        <pc:sldMkLst>
          <pc:docMk/>
          <pc:sldMk cId="817991974" sldId="897"/>
        </pc:sldMkLst>
      </pc:sldChg>
      <pc:sldChg chg="add">
        <pc:chgData name="Pallavi Sridhar" userId="4ed18fab-7c6c-4cb6-8aab-f1897096fbe9" providerId="ADAL" clId="{76C28D90-2D50-3940-948B-CDA9D0D4D2B0}" dt="2025-01-13T13:36:48.016" v="147"/>
        <pc:sldMkLst>
          <pc:docMk/>
          <pc:sldMk cId="835199428" sldId="898"/>
        </pc:sldMkLst>
      </pc:sldChg>
      <pc:sldChg chg="add">
        <pc:chgData name="Pallavi Sridhar" userId="4ed18fab-7c6c-4cb6-8aab-f1897096fbe9" providerId="ADAL" clId="{76C28D90-2D50-3940-948B-CDA9D0D4D2B0}" dt="2025-01-13T13:36:48.016" v="147"/>
        <pc:sldMkLst>
          <pc:docMk/>
          <pc:sldMk cId="4271857827" sldId="919"/>
        </pc:sldMkLst>
      </pc:sldChg>
      <pc:sldChg chg="modSp mod">
        <pc:chgData name="Pallavi Sridhar" userId="4ed18fab-7c6c-4cb6-8aab-f1897096fbe9" providerId="ADAL" clId="{76C28D90-2D50-3940-948B-CDA9D0D4D2B0}" dt="2025-01-10T09:38:48.802" v="88" actId="1076"/>
        <pc:sldMkLst>
          <pc:docMk/>
          <pc:sldMk cId="1142178253" sldId="2147483028"/>
        </pc:sldMkLst>
      </pc:sldChg>
      <pc:sldChg chg="delSp modSp mod">
        <pc:chgData name="Pallavi Sridhar" userId="4ed18fab-7c6c-4cb6-8aab-f1897096fbe9" providerId="ADAL" clId="{76C28D90-2D50-3940-948B-CDA9D0D4D2B0}" dt="2025-01-13T12:11:55.093" v="144"/>
        <pc:sldMkLst>
          <pc:docMk/>
          <pc:sldMk cId="3816778254" sldId="2147483645"/>
        </pc:sldMkLst>
      </pc:sldChg>
      <pc:sldChg chg="modSp mod">
        <pc:chgData name="Pallavi Sridhar" userId="4ed18fab-7c6c-4cb6-8aab-f1897096fbe9" providerId="ADAL" clId="{76C28D90-2D50-3940-948B-CDA9D0D4D2B0}" dt="2025-01-20T13:41:54.073" v="444" actId="108"/>
        <pc:sldMkLst>
          <pc:docMk/>
          <pc:sldMk cId="2185007164" sldId="2147483647"/>
        </pc:sldMkLst>
        <pc:spChg chg="mod">
          <ac:chgData name="Pallavi Sridhar" userId="4ed18fab-7c6c-4cb6-8aab-f1897096fbe9" providerId="ADAL" clId="{76C28D90-2D50-3940-948B-CDA9D0D4D2B0}" dt="2025-01-20T13:41:30.567" v="437" actId="1076"/>
          <ac:spMkLst>
            <pc:docMk/>
            <pc:sldMk cId="2185007164" sldId="2147483647"/>
            <ac:spMk id="21" creationId="{DA4A5C8C-AC78-20E8-CBA9-23E1AE52B331}"/>
          </ac:spMkLst>
        </pc:spChg>
        <pc:spChg chg="mod">
          <ac:chgData name="Pallavi Sridhar" userId="4ed18fab-7c6c-4cb6-8aab-f1897096fbe9" providerId="ADAL" clId="{76C28D90-2D50-3940-948B-CDA9D0D4D2B0}" dt="2025-01-20T13:41:54.073" v="444" actId="108"/>
          <ac:spMkLst>
            <pc:docMk/>
            <pc:sldMk cId="2185007164" sldId="2147483647"/>
            <ac:spMk id="23" creationId="{818F686E-6633-A7CA-08C2-66D4D66FFF14}"/>
          </ac:spMkLst>
        </pc:spChg>
      </pc:sldChg>
      <pc:sldChg chg="delSp modSp mod">
        <pc:chgData name="Pallavi Sridhar" userId="4ed18fab-7c6c-4cb6-8aab-f1897096fbe9" providerId="ADAL" clId="{76C28D90-2D50-3940-948B-CDA9D0D4D2B0}" dt="2025-01-13T12:11:07.517" v="140"/>
        <pc:sldMkLst>
          <pc:docMk/>
          <pc:sldMk cId="3043737274" sldId="2147483647"/>
        </pc:sldMkLst>
      </pc:sldChg>
      <pc:sldMasterChg chg="modSldLayout">
        <pc:chgData name="Pallavi Sridhar" userId="4ed18fab-7c6c-4cb6-8aab-f1897096fbe9" providerId="ADAL" clId="{76C28D90-2D50-3940-948B-CDA9D0D4D2B0}" dt="2025-01-21T09:17:45.595" v="456" actId="207"/>
        <pc:sldMasterMkLst>
          <pc:docMk/>
          <pc:sldMasterMk cId="306858297" sldId="2147484153"/>
        </pc:sldMasterMkLst>
        <pc:sldLayoutChg chg="modSp mod">
          <pc:chgData name="Pallavi Sridhar" userId="4ed18fab-7c6c-4cb6-8aab-f1897096fbe9" providerId="ADAL" clId="{76C28D90-2D50-3940-948B-CDA9D0D4D2B0}" dt="2025-01-21T09:17:24.533" v="453" actId="207"/>
          <pc:sldLayoutMkLst>
            <pc:docMk/>
            <pc:sldMasterMk cId="306858297" sldId="2147484153"/>
            <pc:sldLayoutMk cId="203270129" sldId="2147484159"/>
          </pc:sldLayoutMkLst>
        </pc:sldLayoutChg>
        <pc:sldLayoutChg chg="modSp mod">
          <pc:chgData name="Pallavi Sridhar" userId="4ed18fab-7c6c-4cb6-8aab-f1897096fbe9" providerId="ADAL" clId="{76C28D90-2D50-3940-948B-CDA9D0D4D2B0}" dt="2025-01-21T09:17:32.412" v="454" actId="207"/>
          <pc:sldLayoutMkLst>
            <pc:docMk/>
            <pc:sldMasterMk cId="306858297" sldId="2147484153"/>
            <pc:sldLayoutMk cId="2490315358" sldId="2147484163"/>
          </pc:sldLayoutMkLst>
        </pc:sldLayoutChg>
        <pc:sldLayoutChg chg="modSp mod">
          <pc:chgData name="Pallavi Sridhar" userId="4ed18fab-7c6c-4cb6-8aab-f1897096fbe9" providerId="ADAL" clId="{76C28D90-2D50-3940-948B-CDA9D0D4D2B0}" dt="2025-01-21T09:17:38.977" v="455" actId="207"/>
          <pc:sldLayoutMkLst>
            <pc:docMk/>
            <pc:sldMasterMk cId="306858297" sldId="2147484153"/>
            <pc:sldLayoutMk cId="2206299575" sldId="2147484165"/>
          </pc:sldLayoutMkLst>
        </pc:sldLayoutChg>
        <pc:sldLayoutChg chg="modSp mod">
          <pc:chgData name="Pallavi Sridhar" userId="4ed18fab-7c6c-4cb6-8aab-f1897096fbe9" providerId="ADAL" clId="{76C28D90-2D50-3940-948B-CDA9D0D4D2B0}" dt="2025-01-21T09:17:45.595" v="456" actId="207"/>
          <pc:sldLayoutMkLst>
            <pc:docMk/>
            <pc:sldMasterMk cId="306858297" sldId="2147484153"/>
            <pc:sldLayoutMk cId="4025292376" sldId="2147484169"/>
          </pc:sldLayoutMkLst>
        </pc:sldLayoutChg>
      </pc:sldMasterChg>
      <pc:sldMasterChg chg="modSldLayout">
        <pc:chgData name="Pallavi Sridhar" userId="4ed18fab-7c6c-4cb6-8aab-f1897096fbe9" providerId="ADAL" clId="{76C28D90-2D50-3940-948B-CDA9D0D4D2B0}" dt="2025-01-21T09:18:23.294" v="462" actId="767"/>
        <pc:sldMasterMkLst>
          <pc:docMk/>
          <pc:sldMasterMk cId="1488275023" sldId="2147484177"/>
        </pc:sldMasterMkLst>
        <pc:sldLayoutChg chg="modSp mod">
          <pc:chgData name="Pallavi Sridhar" userId="4ed18fab-7c6c-4cb6-8aab-f1897096fbe9" providerId="ADAL" clId="{76C28D90-2D50-3940-948B-CDA9D0D4D2B0}" dt="2025-01-21T09:16:21.317" v="449" actId="20577"/>
          <pc:sldLayoutMkLst>
            <pc:docMk/>
            <pc:sldMasterMk cId="1488275023" sldId="2147484177"/>
            <pc:sldLayoutMk cId="1996400725" sldId="2147484183"/>
          </pc:sldLayoutMkLst>
        </pc:sldLayoutChg>
        <pc:sldLayoutChg chg="modSp mod">
          <pc:chgData name="Pallavi Sridhar" userId="4ed18fab-7c6c-4cb6-8aab-f1897096fbe9" providerId="ADAL" clId="{76C28D90-2D50-3940-948B-CDA9D0D4D2B0}" dt="2025-01-21T09:17:59.671" v="457" actId="207"/>
          <pc:sldLayoutMkLst>
            <pc:docMk/>
            <pc:sldMasterMk cId="1488275023" sldId="2147484177"/>
            <pc:sldLayoutMk cId="1520843710" sldId="2147484187"/>
          </pc:sldLayoutMkLst>
        </pc:sldLayoutChg>
        <pc:sldLayoutChg chg="addSp modSp mod">
          <pc:chgData name="Pallavi Sridhar" userId="4ed18fab-7c6c-4cb6-8aab-f1897096fbe9" providerId="ADAL" clId="{76C28D90-2D50-3940-948B-CDA9D0D4D2B0}" dt="2025-01-21T09:18:15.091" v="460" actId="20577"/>
          <pc:sldLayoutMkLst>
            <pc:docMk/>
            <pc:sldMasterMk cId="1488275023" sldId="2147484177"/>
            <pc:sldLayoutMk cId="3487819201" sldId="2147484189"/>
          </pc:sldLayoutMkLst>
        </pc:sldLayoutChg>
        <pc:sldLayoutChg chg="addSp modSp mod">
          <pc:chgData name="Pallavi Sridhar" userId="4ed18fab-7c6c-4cb6-8aab-f1897096fbe9" providerId="ADAL" clId="{76C28D90-2D50-3940-948B-CDA9D0D4D2B0}" dt="2025-01-21T09:18:23.294" v="462" actId="767"/>
          <pc:sldLayoutMkLst>
            <pc:docMk/>
            <pc:sldMasterMk cId="1488275023" sldId="2147484177"/>
            <pc:sldLayoutMk cId="3468140499" sldId="2147484193"/>
          </pc:sldLayoutMkLst>
        </pc:sldLayoutChg>
      </pc:sldMasterChg>
    </pc:docChg>
  </pc:docChgLst>
  <pc:docChgLst>
    <pc:chgData name="Adwait Aralkar" userId="ae1719c1-ed02-42aa-a1d9-0d6e6247f692" providerId="ADAL" clId="{3F587D8B-EC67-422E-A694-1F3A026A2B27}"/>
    <pc:docChg chg="undo redo custSel addSld delSld modSld sldOrd delMainMaster modMainMaster">
      <pc:chgData name="Adwait Aralkar" userId="ae1719c1-ed02-42aa-a1d9-0d6e6247f692" providerId="ADAL" clId="{3F587D8B-EC67-422E-A694-1F3A026A2B27}" dt="2025-01-21T08:43:14.038" v="5418" actId="20577"/>
      <pc:docMkLst>
        <pc:docMk/>
      </pc:docMkLst>
      <pc:sldChg chg="modSp del">
        <pc:chgData name="Adwait Aralkar" userId="ae1719c1-ed02-42aa-a1d9-0d6e6247f692" providerId="ADAL" clId="{3F587D8B-EC67-422E-A694-1F3A026A2B27}" dt="2025-01-10T09:23:55.362" v="630" actId="47"/>
        <pc:sldMkLst>
          <pc:docMk/>
          <pc:sldMk cId="236287519" sldId="256"/>
        </pc:sldMkLst>
      </pc:sldChg>
      <pc:sldChg chg="del">
        <pc:chgData name="Adwait Aralkar" userId="ae1719c1-ed02-42aa-a1d9-0d6e6247f692" providerId="ADAL" clId="{3F587D8B-EC67-422E-A694-1F3A026A2B27}" dt="2025-01-13T15:25:42.715" v="3616" actId="2696"/>
        <pc:sldMkLst>
          <pc:docMk/>
          <pc:sldMk cId="408414969" sldId="256"/>
        </pc:sldMkLst>
      </pc:sldChg>
      <pc:sldChg chg="add del">
        <pc:chgData name="Adwait Aralkar" userId="ae1719c1-ed02-42aa-a1d9-0d6e6247f692" providerId="ADAL" clId="{3F587D8B-EC67-422E-A694-1F3A026A2B27}" dt="2025-01-10T09:26:06.519" v="674" actId="2890"/>
        <pc:sldMkLst>
          <pc:docMk/>
          <pc:sldMk cId="1023003893" sldId="256"/>
        </pc:sldMkLst>
      </pc:sldChg>
      <pc:sldChg chg="add del">
        <pc:chgData name="Adwait Aralkar" userId="ae1719c1-ed02-42aa-a1d9-0d6e6247f692" providerId="ADAL" clId="{3F587D8B-EC67-422E-A694-1F3A026A2B27}" dt="2025-01-16T05:20:18.809" v="4809" actId="47"/>
        <pc:sldMkLst>
          <pc:docMk/>
          <pc:sldMk cId="1655075879" sldId="256"/>
        </pc:sldMkLst>
      </pc:sldChg>
      <pc:sldChg chg="add del">
        <pc:chgData name="Adwait Aralkar" userId="ae1719c1-ed02-42aa-a1d9-0d6e6247f692" providerId="ADAL" clId="{3F587D8B-EC67-422E-A694-1F3A026A2B27}" dt="2025-01-13T15:25:51.779" v="3618"/>
        <pc:sldMkLst>
          <pc:docMk/>
          <pc:sldMk cId="1676452129" sldId="256"/>
        </pc:sldMkLst>
      </pc:sldChg>
      <pc:sldChg chg="add del">
        <pc:chgData name="Adwait Aralkar" userId="ae1719c1-ed02-42aa-a1d9-0d6e6247f692" providerId="ADAL" clId="{3F587D8B-EC67-422E-A694-1F3A026A2B27}" dt="2025-01-16T05:05:04.245" v="4785" actId="2696"/>
        <pc:sldMkLst>
          <pc:docMk/>
          <pc:sldMk cId="2692449286" sldId="256"/>
        </pc:sldMkLst>
      </pc:sldChg>
      <pc:sldChg chg="addSp delSp modSp add mod">
        <pc:chgData name="Adwait Aralkar" userId="ae1719c1-ed02-42aa-a1d9-0d6e6247f692" providerId="ADAL" clId="{3F587D8B-EC67-422E-A694-1F3A026A2B27}" dt="2025-01-10T14:41:20.791" v="1525" actId="478"/>
        <pc:sldMkLst>
          <pc:docMk/>
          <pc:sldMk cId="2831883595" sldId="256"/>
        </pc:sldMkLst>
      </pc:sldChg>
      <pc:sldChg chg="addSp modSp mod">
        <pc:chgData name="Adwait Aralkar" userId="ae1719c1-ed02-42aa-a1d9-0d6e6247f692" providerId="ADAL" clId="{3F587D8B-EC67-422E-A694-1F3A026A2B27}" dt="2025-01-16T06:11:30.146" v="4847" actId="1076"/>
        <pc:sldMkLst>
          <pc:docMk/>
          <pc:sldMk cId="508278704" sldId="257"/>
        </pc:sldMkLst>
        <pc:spChg chg="mod">
          <ac:chgData name="Adwait Aralkar" userId="ae1719c1-ed02-42aa-a1d9-0d6e6247f692" providerId="ADAL" clId="{3F587D8B-EC67-422E-A694-1F3A026A2B27}" dt="2025-01-15T08:57:52.391" v="4009" actId="1036"/>
          <ac:spMkLst>
            <pc:docMk/>
            <pc:sldMk cId="508278704" sldId="257"/>
            <ac:spMk id="6" creationId="{372D4ADC-302B-4E41-5E56-06456EBEBF60}"/>
          </ac:spMkLst>
        </pc:spChg>
      </pc:sldChg>
      <pc:sldChg chg="addSp modSp new mod">
        <pc:chgData name="Adwait Aralkar" userId="ae1719c1-ed02-42aa-a1d9-0d6e6247f692" providerId="ADAL" clId="{3F587D8B-EC67-422E-A694-1F3A026A2B27}" dt="2025-01-09T15:21:09.339" v="527" actId="13926"/>
        <pc:sldMkLst>
          <pc:docMk/>
          <pc:sldMk cId="546235532" sldId="257"/>
        </pc:sldMkLst>
      </pc:sldChg>
      <pc:sldChg chg="modSp del">
        <pc:chgData name="Adwait Aralkar" userId="ae1719c1-ed02-42aa-a1d9-0d6e6247f692" providerId="ADAL" clId="{3F587D8B-EC67-422E-A694-1F3A026A2B27}" dt="2025-01-09T12:10:32.450" v="490" actId="47"/>
        <pc:sldMkLst>
          <pc:docMk/>
          <pc:sldMk cId="2042906756" sldId="257"/>
        </pc:sldMkLst>
      </pc:sldChg>
      <pc:sldChg chg="addSp modSp add mod">
        <pc:chgData name="Adwait Aralkar" userId="ae1719c1-ed02-42aa-a1d9-0d6e6247f692" providerId="ADAL" clId="{3F587D8B-EC67-422E-A694-1F3A026A2B27}" dt="2025-01-10T12:39:21.841" v="1417"/>
        <pc:sldMkLst>
          <pc:docMk/>
          <pc:sldMk cId="2378481855" sldId="257"/>
        </pc:sldMkLst>
      </pc:sldChg>
      <pc:sldChg chg="modSp add del">
        <pc:chgData name="Adwait Aralkar" userId="ae1719c1-ed02-42aa-a1d9-0d6e6247f692" providerId="ADAL" clId="{3F587D8B-EC67-422E-A694-1F3A026A2B27}" dt="2025-01-10T12:23:18.356" v="1382" actId="47"/>
        <pc:sldMkLst>
          <pc:docMk/>
          <pc:sldMk cId="2493251175" sldId="257"/>
        </pc:sldMkLst>
      </pc:sldChg>
      <pc:sldChg chg="add del">
        <pc:chgData name="Adwait Aralkar" userId="ae1719c1-ed02-42aa-a1d9-0d6e6247f692" providerId="ADAL" clId="{3F587D8B-EC67-422E-A694-1F3A026A2B27}" dt="2025-01-10T12:39:05.390" v="1412" actId="47"/>
        <pc:sldMkLst>
          <pc:docMk/>
          <pc:sldMk cId="3689486263" sldId="257"/>
        </pc:sldMkLst>
      </pc:sldChg>
      <pc:sldChg chg="modNotesTx">
        <pc:chgData name="Adwait Aralkar" userId="ae1719c1-ed02-42aa-a1d9-0d6e6247f692" providerId="ADAL" clId="{3F587D8B-EC67-422E-A694-1F3A026A2B27}" dt="2025-01-20T14:36:25.091" v="5294" actId="20577"/>
        <pc:sldMkLst>
          <pc:docMk/>
          <pc:sldMk cId="205159607" sldId="258"/>
        </pc:sldMkLst>
      </pc:sldChg>
      <pc:sldChg chg="addSp delSp modSp mod ord modNotesTx">
        <pc:chgData name="Adwait Aralkar" userId="ae1719c1-ed02-42aa-a1d9-0d6e6247f692" providerId="ADAL" clId="{3F587D8B-EC67-422E-A694-1F3A026A2B27}" dt="2025-01-13T10:58:13.795" v="2428"/>
        <pc:sldMkLst>
          <pc:docMk/>
          <pc:sldMk cId="992006725" sldId="258"/>
        </pc:sldMkLst>
      </pc:sldChg>
      <pc:sldChg chg="del">
        <pc:chgData name="Adwait Aralkar" userId="ae1719c1-ed02-42aa-a1d9-0d6e6247f692" providerId="ADAL" clId="{3F587D8B-EC67-422E-A694-1F3A026A2B27}" dt="2025-01-13T08:03:22.439" v="1966" actId="47"/>
        <pc:sldMkLst>
          <pc:docMk/>
          <pc:sldMk cId="835719868" sldId="259"/>
        </pc:sldMkLst>
      </pc:sldChg>
      <pc:sldChg chg="addSp delSp modSp add del mod">
        <pc:chgData name="Adwait Aralkar" userId="ae1719c1-ed02-42aa-a1d9-0d6e6247f692" providerId="ADAL" clId="{3F587D8B-EC67-422E-A694-1F3A026A2B27}" dt="2025-01-15T13:16:44.922" v="4080" actId="2696"/>
        <pc:sldMkLst>
          <pc:docMk/>
          <pc:sldMk cId="2324598690" sldId="259"/>
        </pc:sldMkLst>
      </pc:sldChg>
      <pc:sldChg chg="del mod modShow">
        <pc:chgData name="Adwait Aralkar" userId="ae1719c1-ed02-42aa-a1d9-0d6e6247f692" providerId="ADAL" clId="{3F587D8B-EC67-422E-A694-1F3A026A2B27}" dt="2025-01-10T09:24:11.447" v="633" actId="47"/>
        <pc:sldMkLst>
          <pc:docMk/>
          <pc:sldMk cId="3534333545" sldId="259"/>
        </pc:sldMkLst>
      </pc:sldChg>
      <pc:sldChg chg="modSp add del">
        <pc:chgData name="Adwait Aralkar" userId="ae1719c1-ed02-42aa-a1d9-0d6e6247f692" providerId="ADAL" clId="{3F587D8B-EC67-422E-A694-1F3A026A2B27}" dt="2025-01-16T05:20:31.501" v="4816" actId="47"/>
        <pc:sldMkLst>
          <pc:docMk/>
          <pc:sldMk cId="4130873003" sldId="259"/>
        </pc:sldMkLst>
      </pc:sldChg>
      <pc:sldChg chg="add del">
        <pc:chgData name="Adwait Aralkar" userId="ae1719c1-ed02-42aa-a1d9-0d6e6247f692" providerId="ADAL" clId="{3F587D8B-EC67-422E-A694-1F3A026A2B27}" dt="2025-01-09T14:16:42.132" v="497" actId="47"/>
        <pc:sldMkLst>
          <pc:docMk/>
          <pc:sldMk cId="2248175452" sldId="260"/>
        </pc:sldMkLst>
      </pc:sldChg>
      <pc:sldChg chg="addSp delSp modSp del mod">
        <pc:chgData name="Adwait Aralkar" userId="ae1719c1-ed02-42aa-a1d9-0d6e6247f692" providerId="ADAL" clId="{3F587D8B-EC67-422E-A694-1F3A026A2B27}" dt="2025-01-10T13:13:21.234" v="1505" actId="47"/>
        <pc:sldMkLst>
          <pc:docMk/>
          <pc:sldMk cId="2688495003" sldId="260"/>
        </pc:sldMkLst>
      </pc:sldChg>
      <pc:sldChg chg="modSp del mod">
        <pc:chgData name="Adwait Aralkar" userId="ae1719c1-ed02-42aa-a1d9-0d6e6247f692" providerId="ADAL" clId="{3F587D8B-EC67-422E-A694-1F3A026A2B27}" dt="2025-01-13T15:04:53.202" v="3527" actId="47"/>
        <pc:sldMkLst>
          <pc:docMk/>
          <pc:sldMk cId="3659709379" sldId="260"/>
        </pc:sldMkLst>
      </pc:sldChg>
      <pc:sldChg chg="addSp delSp modSp add del mod">
        <pc:chgData name="Adwait Aralkar" userId="ae1719c1-ed02-42aa-a1d9-0d6e6247f692" providerId="ADAL" clId="{3F587D8B-EC67-422E-A694-1F3A026A2B27}" dt="2025-01-13T15:06:57.803" v="3528" actId="47"/>
        <pc:sldMkLst>
          <pc:docMk/>
          <pc:sldMk cId="2744513089" sldId="261"/>
        </pc:sldMkLst>
      </pc:sldChg>
      <pc:sldChg chg="modSp add del">
        <pc:chgData name="Adwait Aralkar" userId="ae1719c1-ed02-42aa-a1d9-0d6e6247f692" providerId="ADAL" clId="{3F587D8B-EC67-422E-A694-1F3A026A2B27}" dt="2025-01-16T05:20:41.958" v="4821" actId="47"/>
        <pc:sldMkLst>
          <pc:docMk/>
          <pc:sldMk cId="568912271" sldId="262"/>
        </pc:sldMkLst>
      </pc:sldChg>
      <pc:sldChg chg="addSp delSp modSp add del mod modShow">
        <pc:chgData name="Adwait Aralkar" userId="ae1719c1-ed02-42aa-a1d9-0d6e6247f692" providerId="ADAL" clId="{3F587D8B-EC67-422E-A694-1F3A026A2B27}" dt="2025-01-13T11:13:38.787" v="2642" actId="2696"/>
        <pc:sldMkLst>
          <pc:docMk/>
          <pc:sldMk cId="2502320555" sldId="262"/>
        </pc:sldMkLst>
      </pc:sldChg>
      <pc:sldChg chg="addSp delSp modSp new del mod modShow">
        <pc:chgData name="Adwait Aralkar" userId="ae1719c1-ed02-42aa-a1d9-0d6e6247f692" providerId="ADAL" clId="{3F587D8B-EC67-422E-A694-1F3A026A2B27}" dt="2025-01-15T06:17:56.482" v="3969" actId="2696"/>
        <pc:sldMkLst>
          <pc:docMk/>
          <pc:sldMk cId="2960758128" sldId="262"/>
        </pc:sldMkLst>
      </pc:sldChg>
      <pc:sldChg chg="addSp delSp modSp mod">
        <pc:chgData name="Adwait Aralkar" userId="ae1719c1-ed02-42aa-a1d9-0d6e6247f692" providerId="ADAL" clId="{3F587D8B-EC67-422E-A694-1F3A026A2B27}" dt="2025-01-21T08:43:14.038" v="5418" actId="20577"/>
        <pc:sldMkLst>
          <pc:docMk/>
          <pc:sldMk cId="3112683689" sldId="262"/>
        </pc:sldMkLst>
        <pc:spChg chg="mod">
          <ac:chgData name="Adwait Aralkar" userId="ae1719c1-ed02-42aa-a1d9-0d6e6247f692" providerId="ADAL" clId="{3F587D8B-EC67-422E-A694-1F3A026A2B27}" dt="2025-01-21T08:43:14.038" v="5418" actId="20577"/>
          <ac:spMkLst>
            <pc:docMk/>
            <pc:sldMk cId="3112683689" sldId="262"/>
            <ac:spMk id="3" creationId="{6FAF2BE4-9C90-C04B-5F78-BBBDE63578DE}"/>
          </ac:spMkLst>
        </pc:spChg>
      </pc:sldChg>
      <pc:sldChg chg="modSp add del">
        <pc:chgData name="Adwait Aralkar" userId="ae1719c1-ed02-42aa-a1d9-0d6e6247f692" providerId="ADAL" clId="{3F587D8B-EC67-422E-A694-1F3A026A2B27}" dt="2025-01-13T14:03:14.788" v="3280" actId="47"/>
        <pc:sldMkLst>
          <pc:docMk/>
          <pc:sldMk cId="3288426072" sldId="262"/>
        </pc:sldMkLst>
      </pc:sldChg>
      <pc:sldChg chg="addSp delSp modSp new mod ord modShow">
        <pc:chgData name="Adwait Aralkar" userId="ae1719c1-ed02-42aa-a1d9-0d6e6247f692" providerId="ADAL" clId="{3F587D8B-EC67-422E-A694-1F3A026A2B27}" dt="2025-01-13T11:21:47.245" v="2970" actId="729"/>
        <pc:sldMkLst>
          <pc:docMk/>
          <pc:sldMk cId="1573368600" sldId="263"/>
        </pc:sldMkLst>
      </pc:sldChg>
      <pc:sldChg chg="addSp delSp modSp add del mod">
        <pc:chgData name="Adwait Aralkar" userId="ae1719c1-ed02-42aa-a1d9-0d6e6247f692" providerId="ADAL" clId="{3F587D8B-EC67-422E-A694-1F3A026A2B27}" dt="2025-01-13T15:24:10.680" v="3582" actId="2696"/>
        <pc:sldMkLst>
          <pc:docMk/>
          <pc:sldMk cId="408414969" sldId="264"/>
        </pc:sldMkLst>
      </pc:sldChg>
      <pc:sldChg chg="add del">
        <pc:chgData name="Adwait Aralkar" userId="ae1719c1-ed02-42aa-a1d9-0d6e6247f692" providerId="ADAL" clId="{3F587D8B-EC67-422E-A694-1F3A026A2B27}" dt="2025-01-13T15:24:19.756" v="3584"/>
        <pc:sldMkLst>
          <pc:docMk/>
          <pc:sldMk cId="2268651302" sldId="264"/>
        </pc:sldMkLst>
      </pc:sldChg>
      <pc:sldChg chg="add del">
        <pc:chgData name="Adwait Aralkar" userId="ae1719c1-ed02-42aa-a1d9-0d6e6247f692" providerId="ADAL" clId="{3F587D8B-EC67-422E-A694-1F3A026A2B27}" dt="2025-01-13T15:25:57.139" v="3620" actId="47"/>
        <pc:sldMkLst>
          <pc:docMk/>
          <pc:sldMk cId="2532526565" sldId="264"/>
        </pc:sldMkLst>
      </pc:sldChg>
      <pc:sldChg chg="addSp modSp mod">
        <pc:chgData name="Adwait Aralkar" userId="ae1719c1-ed02-42aa-a1d9-0d6e6247f692" providerId="ADAL" clId="{3F587D8B-EC67-422E-A694-1F3A026A2B27}" dt="2025-01-10T09:34:49.264" v="785"/>
        <pc:sldMkLst>
          <pc:docMk/>
          <pc:sldMk cId="3257369342" sldId="264"/>
        </pc:sldMkLst>
      </pc:sldChg>
      <pc:sldChg chg="modSp mod">
        <pc:chgData name="Adwait Aralkar" userId="ae1719c1-ed02-42aa-a1d9-0d6e6247f692" providerId="ADAL" clId="{3F587D8B-EC67-422E-A694-1F3A026A2B27}" dt="2025-01-09T12:10:17.151" v="489" actId="20577"/>
        <pc:sldMkLst>
          <pc:docMk/>
          <pc:sldMk cId="2384182653" sldId="265"/>
        </pc:sldMkLst>
      </pc:sldChg>
      <pc:sldChg chg="addSp delSp modSp add del mod">
        <pc:chgData name="Adwait Aralkar" userId="ae1719c1-ed02-42aa-a1d9-0d6e6247f692" providerId="ADAL" clId="{3F587D8B-EC67-422E-A694-1F3A026A2B27}" dt="2025-01-13T15:06:58.397" v="3529" actId="47"/>
        <pc:sldMkLst>
          <pc:docMk/>
          <pc:sldMk cId="3719333180" sldId="266"/>
        </pc:sldMkLst>
      </pc:sldChg>
      <pc:sldChg chg="addSp delSp modSp new mod ord">
        <pc:chgData name="Adwait Aralkar" userId="ae1719c1-ed02-42aa-a1d9-0d6e6247f692" providerId="ADAL" clId="{3F587D8B-EC67-422E-A694-1F3A026A2B27}" dt="2025-01-09T12:08:27.285" v="473" actId="20577"/>
        <pc:sldMkLst>
          <pc:docMk/>
          <pc:sldMk cId="3882660682" sldId="266"/>
        </pc:sldMkLst>
      </pc:sldChg>
      <pc:sldChg chg="modSp del mod">
        <pc:chgData name="Adwait Aralkar" userId="ae1719c1-ed02-42aa-a1d9-0d6e6247f692" providerId="ADAL" clId="{3F587D8B-EC67-422E-A694-1F3A026A2B27}" dt="2025-01-20T07:37:20.343" v="5110" actId="2696"/>
        <pc:sldMkLst>
          <pc:docMk/>
          <pc:sldMk cId="3384076873" sldId="267"/>
        </pc:sldMkLst>
      </pc:sldChg>
      <pc:sldChg chg="add del">
        <pc:chgData name="Adwait Aralkar" userId="ae1719c1-ed02-42aa-a1d9-0d6e6247f692" providerId="ADAL" clId="{3F587D8B-EC67-422E-A694-1F3A026A2B27}" dt="2025-01-20T07:37:28.651" v="5112"/>
        <pc:sldMkLst>
          <pc:docMk/>
          <pc:sldMk cId="4033859740" sldId="267"/>
        </pc:sldMkLst>
      </pc:sldChg>
      <pc:sldChg chg="addSp delSp modSp mod ord modNotesTx">
        <pc:chgData name="Adwait Aralkar" userId="ae1719c1-ed02-42aa-a1d9-0d6e6247f692" providerId="ADAL" clId="{3F587D8B-EC67-422E-A694-1F3A026A2B27}" dt="2025-01-20T13:42:32.380" v="5121"/>
        <pc:sldMkLst>
          <pc:docMk/>
          <pc:sldMk cId="1138799537" sldId="268"/>
        </pc:sldMkLst>
        <pc:spChg chg="mod">
          <ac:chgData name="Adwait Aralkar" userId="ae1719c1-ed02-42aa-a1d9-0d6e6247f692" providerId="ADAL" clId="{3F587D8B-EC67-422E-A694-1F3A026A2B27}" dt="2025-01-13T14:52:19.795" v="3510" actId="1076"/>
          <ac:spMkLst>
            <pc:docMk/>
            <pc:sldMk cId="1138799537" sldId="268"/>
            <ac:spMk id="3" creationId="{55D6EE85-A9BA-8C28-A926-D2CFCCA107FF}"/>
          </ac:spMkLst>
        </pc:spChg>
        <pc:spChg chg="add mod">
          <ac:chgData name="Adwait Aralkar" userId="ae1719c1-ed02-42aa-a1d9-0d6e6247f692" providerId="ADAL" clId="{3F587D8B-EC67-422E-A694-1F3A026A2B27}" dt="2025-01-16T04:56:53.094" v="4706" actId="1076"/>
          <ac:spMkLst>
            <pc:docMk/>
            <pc:sldMk cId="1138799537" sldId="268"/>
            <ac:spMk id="6" creationId="{F060ADAB-CD4A-8CEA-757F-7F6DBF99384A}"/>
          </ac:spMkLst>
        </pc:spChg>
        <pc:spChg chg="mod">
          <ac:chgData name="Adwait Aralkar" userId="ae1719c1-ed02-42aa-a1d9-0d6e6247f692" providerId="ADAL" clId="{3F587D8B-EC67-422E-A694-1F3A026A2B27}" dt="2025-01-13T07:56:21.260" v="1900" actId="13926"/>
          <ac:spMkLst>
            <pc:docMk/>
            <pc:sldMk cId="1138799537" sldId="268"/>
            <ac:spMk id="7" creationId="{8EA0F6D5-1C51-D87C-348B-4E867EBC16B7}"/>
          </ac:spMkLst>
        </pc:spChg>
        <pc:spChg chg="mod">
          <ac:chgData name="Adwait Aralkar" userId="ae1719c1-ed02-42aa-a1d9-0d6e6247f692" providerId="ADAL" clId="{3F587D8B-EC67-422E-A694-1F3A026A2B27}" dt="2025-01-17T03:44:57.149" v="4850" actId="20577"/>
          <ac:spMkLst>
            <pc:docMk/>
            <pc:sldMk cId="1138799537" sldId="268"/>
            <ac:spMk id="10" creationId="{57F68571-AC73-3F38-89AC-3CA6E09F4091}"/>
          </ac:spMkLst>
        </pc:spChg>
        <pc:spChg chg="mod">
          <ac:chgData name="Adwait Aralkar" userId="ae1719c1-ed02-42aa-a1d9-0d6e6247f692" providerId="ADAL" clId="{3F587D8B-EC67-422E-A694-1F3A026A2B27}" dt="2025-01-16T04:54:01.706" v="4452" actId="1035"/>
          <ac:spMkLst>
            <pc:docMk/>
            <pc:sldMk cId="1138799537" sldId="268"/>
            <ac:spMk id="11" creationId="{9A7FF3D1-B018-D206-6654-47315FDD97C1}"/>
          </ac:spMkLst>
        </pc:spChg>
      </pc:sldChg>
      <pc:sldChg chg="addSp delSp modSp add del mod">
        <pc:chgData name="Adwait Aralkar" userId="ae1719c1-ed02-42aa-a1d9-0d6e6247f692" providerId="ADAL" clId="{3F587D8B-EC67-422E-A694-1F3A026A2B27}" dt="2025-01-13T15:06:59.514" v="3530" actId="47"/>
        <pc:sldMkLst>
          <pc:docMk/>
          <pc:sldMk cId="997764512" sldId="269"/>
        </pc:sldMkLst>
      </pc:sldChg>
      <pc:sldChg chg="modSp mod">
        <pc:chgData name="Adwait Aralkar" userId="ae1719c1-ed02-42aa-a1d9-0d6e6247f692" providerId="ADAL" clId="{3F587D8B-EC67-422E-A694-1F3A026A2B27}" dt="2025-01-13T15:24:31.320" v="3594" actId="20577"/>
        <pc:sldMkLst>
          <pc:docMk/>
          <pc:sldMk cId="2384130812" sldId="269"/>
        </pc:sldMkLst>
        <pc:spChg chg="mod">
          <ac:chgData name="Adwait Aralkar" userId="ae1719c1-ed02-42aa-a1d9-0d6e6247f692" providerId="ADAL" clId="{3F587D8B-EC67-422E-A694-1F3A026A2B27}" dt="2025-01-13T15:24:31.320" v="3594" actId="20577"/>
          <ac:spMkLst>
            <pc:docMk/>
            <pc:sldMk cId="2384130812" sldId="269"/>
            <ac:spMk id="19" creationId="{5EF01094-171F-A251-08EB-ADF4056E0AC4}"/>
          </ac:spMkLst>
        </pc:spChg>
      </pc:sldChg>
      <pc:sldChg chg="addSp modSp add del mod">
        <pc:chgData name="Adwait Aralkar" userId="ae1719c1-ed02-42aa-a1d9-0d6e6247f692" providerId="ADAL" clId="{3F587D8B-EC67-422E-A694-1F3A026A2B27}" dt="2025-01-15T10:02:48.483" v="4063" actId="2696"/>
        <pc:sldMkLst>
          <pc:docMk/>
          <pc:sldMk cId="648062910" sldId="270"/>
        </pc:sldMkLst>
      </pc:sldChg>
      <pc:sldChg chg="modSp add del">
        <pc:chgData name="Adwait Aralkar" userId="ae1719c1-ed02-42aa-a1d9-0d6e6247f692" providerId="ADAL" clId="{3F587D8B-EC67-422E-A694-1F3A026A2B27}" dt="2025-01-16T05:20:34.542" v="4818" actId="47"/>
        <pc:sldMkLst>
          <pc:docMk/>
          <pc:sldMk cId="2600833936" sldId="270"/>
        </pc:sldMkLst>
      </pc:sldChg>
      <pc:sldChg chg="modSp new mod">
        <pc:chgData name="Adwait Aralkar" userId="ae1719c1-ed02-42aa-a1d9-0d6e6247f692" providerId="ADAL" clId="{3F587D8B-EC67-422E-A694-1F3A026A2B27}" dt="2025-01-17T09:32:27.659" v="4879" actId="14100"/>
        <pc:sldMkLst>
          <pc:docMk/>
          <pc:sldMk cId="2784011318" sldId="270"/>
        </pc:sldMkLst>
      </pc:sldChg>
      <pc:sldChg chg="modSp mod modCm">
        <pc:chgData name="Adwait Aralkar" userId="ae1719c1-ed02-42aa-a1d9-0d6e6247f692" providerId="ADAL" clId="{3F587D8B-EC67-422E-A694-1F3A026A2B27}" dt="2025-01-20T13:53:50.372" v="5134" actId="20577"/>
        <pc:sldMkLst>
          <pc:docMk/>
          <pc:sldMk cId="55496167" sldId="271"/>
        </pc:sldMkLst>
        <pc:extLst>
          <p:ext xmlns:p="http://schemas.openxmlformats.org/presentationml/2006/main" uri="{D6D511B9-2390-475A-947B-AFAB55BFBCF1}">
            <pc226:cmChg xmlns:pc226="http://schemas.microsoft.com/office/powerpoint/2022/06/main/command" chg="mod">
              <pc226:chgData name="Adwait Aralkar" userId="ae1719c1-ed02-42aa-a1d9-0d6e6247f692" providerId="ADAL" clId="{3F587D8B-EC67-422E-A694-1F3A026A2B27}" dt="2025-01-20T13:53:50.372" v="5134" actId="20577"/>
              <pc2:cmMkLst xmlns:pc2="http://schemas.microsoft.com/office/powerpoint/2019/9/main/command">
                <pc:docMk/>
                <pc:sldMk cId="55496167" sldId="271"/>
                <pc2:cmMk id="{D2B81886-A6F9-4855-A363-8886D2A24D57}"/>
              </pc2:cmMkLst>
            </pc226:cmChg>
          </p:ext>
        </pc:extLst>
      </pc:sldChg>
      <pc:sldChg chg="add del">
        <pc:chgData name="Adwait Aralkar" userId="ae1719c1-ed02-42aa-a1d9-0d6e6247f692" providerId="ADAL" clId="{3F587D8B-EC67-422E-A694-1F3A026A2B27}" dt="2025-01-16T05:28:11.795" v="4826"/>
        <pc:sldMkLst>
          <pc:docMk/>
          <pc:sldMk cId="2585903432" sldId="271"/>
        </pc:sldMkLst>
      </pc:sldChg>
      <pc:sldChg chg="del mod modShow">
        <pc:chgData name="Adwait Aralkar" userId="ae1719c1-ed02-42aa-a1d9-0d6e6247f692" providerId="ADAL" clId="{3F587D8B-EC67-422E-A694-1F3A026A2B27}" dt="2025-01-16T05:28:02.518" v="4824" actId="2696"/>
        <pc:sldMkLst>
          <pc:docMk/>
          <pc:sldMk cId="2723152668" sldId="271"/>
        </pc:sldMkLst>
      </pc:sldChg>
      <pc:sldChg chg="add del">
        <pc:chgData name="Adwait Aralkar" userId="ae1719c1-ed02-42aa-a1d9-0d6e6247f692" providerId="ADAL" clId="{3F587D8B-EC67-422E-A694-1F3A026A2B27}" dt="2025-01-13T10:19:56.658" v="2131" actId="47"/>
        <pc:sldMkLst>
          <pc:docMk/>
          <pc:sldMk cId="3541086506" sldId="272"/>
        </pc:sldMkLst>
      </pc:sldChg>
      <pc:sldChg chg="addSp delSp modSp new del mod">
        <pc:chgData name="Adwait Aralkar" userId="ae1719c1-ed02-42aa-a1d9-0d6e6247f692" providerId="ADAL" clId="{3F587D8B-EC67-422E-A694-1F3A026A2B27}" dt="2025-01-13T11:12:35.136" v="2636" actId="47"/>
        <pc:sldMkLst>
          <pc:docMk/>
          <pc:sldMk cId="3642872914" sldId="273"/>
        </pc:sldMkLst>
      </pc:sldChg>
      <pc:sldChg chg="addSp delSp modSp add mod">
        <pc:chgData name="Adwait Aralkar" userId="ae1719c1-ed02-42aa-a1d9-0d6e6247f692" providerId="ADAL" clId="{3F587D8B-EC67-422E-A694-1F3A026A2B27}" dt="2025-01-17T13:41:09.696" v="5016" actId="20577"/>
        <pc:sldMkLst>
          <pc:docMk/>
          <pc:sldMk cId="3853684040" sldId="273"/>
        </pc:sldMkLst>
      </pc:sldChg>
      <pc:sldChg chg="addSp delSp modSp new del mod">
        <pc:chgData name="Adwait Aralkar" userId="ae1719c1-ed02-42aa-a1d9-0d6e6247f692" providerId="ADAL" clId="{3F587D8B-EC67-422E-A694-1F3A026A2B27}" dt="2025-01-13T11:12:36.443" v="2637" actId="47"/>
        <pc:sldMkLst>
          <pc:docMk/>
          <pc:sldMk cId="2354357223" sldId="274"/>
        </pc:sldMkLst>
      </pc:sldChg>
      <pc:sldChg chg="modSp add del mod">
        <pc:chgData name="Adwait Aralkar" userId="ae1719c1-ed02-42aa-a1d9-0d6e6247f692" providerId="ADAL" clId="{3F587D8B-EC67-422E-A694-1F3A026A2B27}" dt="2025-01-13T15:24:41.725" v="3595" actId="47"/>
        <pc:sldMkLst>
          <pc:docMk/>
          <pc:sldMk cId="3462525710" sldId="274"/>
        </pc:sldMkLst>
      </pc:sldChg>
      <pc:sldChg chg="modSp add del">
        <pc:chgData name="Adwait Aralkar" userId="ae1719c1-ed02-42aa-a1d9-0d6e6247f692" providerId="ADAL" clId="{3F587D8B-EC67-422E-A694-1F3A026A2B27}" dt="2025-01-13T15:24:42.400" v="3596" actId="47"/>
        <pc:sldMkLst>
          <pc:docMk/>
          <pc:sldMk cId="2221110200" sldId="275"/>
        </pc:sldMkLst>
      </pc:sldChg>
      <pc:sldChg chg="add del mod modShow">
        <pc:chgData name="Adwait Aralkar" userId="ae1719c1-ed02-42aa-a1d9-0d6e6247f692" providerId="ADAL" clId="{3F587D8B-EC67-422E-A694-1F3A026A2B27}" dt="2025-01-13T11:21:51.565" v="2971" actId="2696"/>
        <pc:sldMkLst>
          <pc:docMk/>
          <pc:sldMk cId="3575603297" sldId="275"/>
        </pc:sldMkLst>
      </pc:sldChg>
      <pc:sldChg chg="addSp delSp modSp add mod">
        <pc:chgData name="Adwait Aralkar" userId="ae1719c1-ed02-42aa-a1d9-0d6e6247f692" providerId="ADAL" clId="{3F587D8B-EC67-422E-A694-1F3A026A2B27}" dt="2025-01-13T15:25:04.761" v="3600" actId="20577"/>
        <pc:sldMkLst>
          <pc:docMk/>
          <pc:sldMk cId="150871088" sldId="276"/>
        </pc:sldMkLst>
      </pc:sldChg>
      <pc:sldChg chg="del">
        <pc:chgData name="Adwait Aralkar" userId="ae1719c1-ed02-42aa-a1d9-0d6e6247f692" providerId="ADAL" clId="{3F587D8B-EC67-422E-A694-1F3A026A2B27}" dt="2025-01-16T05:20:33.209" v="4817" actId="47"/>
        <pc:sldMkLst>
          <pc:docMk/>
          <pc:sldMk cId="969732776" sldId="276"/>
        </pc:sldMkLst>
      </pc:sldChg>
      <pc:sldChg chg="del">
        <pc:chgData name="Adwait Aralkar" userId="ae1719c1-ed02-42aa-a1d9-0d6e6247f692" providerId="ADAL" clId="{3F587D8B-EC67-422E-A694-1F3A026A2B27}" dt="2025-01-13T15:24:10.680" v="3582" actId="2696"/>
        <pc:sldMkLst>
          <pc:docMk/>
          <pc:sldMk cId="262660124" sldId="277"/>
        </pc:sldMkLst>
      </pc:sldChg>
      <pc:sldChg chg="add del">
        <pc:chgData name="Adwait Aralkar" userId="ae1719c1-ed02-42aa-a1d9-0d6e6247f692" providerId="ADAL" clId="{3F587D8B-EC67-422E-A694-1F3A026A2B27}" dt="2025-01-13T15:24:19.756" v="3584"/>
        <pc:sldMkLst>
          <pc:docMk/>
          <pc:sldMk cId="894286322" sldId="277"/>
        </pc:sldMkLst>
      </pc:sldChg>
      <pc:sldChg chg="add">
        <pc:chgData name="Adwait Aralkar" userId="ae1719c1-ed02-42aa-a1d9-0d6e6247f692" providerId="ADAL" clId="{3F587D8B-EC67-422E-A694-1F3A026A2B27}" dt="2025-01-13T15:24:19.844" v="3585"/>
        <pc:sldMkLst>
          <pc:docMk/>
          <pc:sldMk cId="4245125396" sldId="277"/>
        </pc:sldMkLst>
      </pc:sldChg>
      <pc:sldChg chg="modSp add del">
        <pc:chgData name="Adwait Aralkar" userId="ae1719c1-ed02-42aa-a1d9-0d6e6247f692" providerId="ADAL" clId="{3F587D8B-EC67-422E-A694-1F3A026A2B27}" dt="2025-01-16T05:20:38.611" v="4819" actId="47"/>
        <pc:sldMkLst>
          <pc:docMk/>
          <pc:sldMk cId="1161784110" sldId="280"/>
        </pc:sldMkLst>
      </pc:sldChg>
      <pc:sldChg chg="modSp add mod modNotesTx">
        <pc:chgData name="Adwait Aralkar" userId="ae1719c1-ed02-42aa-a1d9-0d6e6247f692" providerId="ADAL" clId="{3F587D8B-EC67-422E-A694-1F3A026A2B27}" dt="2025-01-20T14:39:33.444" v="5413" actId="20577"/>
        <pc:sldMkLst>
          <pc:docMk/>
          <pc:sldMk cId="1355154243" sldId="280"/>
        </pc:sldMkLst>
      </pc:sldChg>
      <pc:sldChg chg="addSp delSp modSp add del mod">
        <pc:chgData name="Adwait Aralkar" userId="ae1719c1-ed02-42aa-a1d9-0d6e6247f692" providerId="ADAL" clId="{3F587D8B-EC67-422E-A694-1F3A026A2B27}" dt="2025-01-15T10:01:06.178" v="4061" actId="2696"/>
        <pc:sldMkLst>
          <pc:docMk/>
          <pc:sldMk cId="4058344080" sldId="280"/>
        </pc:sldMkLst>
      </pc:sldChg>
      <pc:sldChg chg="add">
        <pc:chgData name="Adwait Aralkar" userId="ae1719c1-ed02-42aa-a1d9-0d6e6247f692" providerId="ADAL" clId="{3F587D8B-EC67-422E-A694-1F3A026A2B27}" dt="2025-01-13T13:07:16.638" v="2997"/>
        <pc:sldMkLst>
          <pc:docMk/>
          <pc:sldMk cId="410978724" sldId="282"/>
        </pc:sldMkLst>
      </pc:sldChg>
      <pc:sldChg chg="del">
        <pc:chgData name="Adwait Aralkar" userId="ae1719c1-ed02-42aa-a1d9-0d6e6247f692" providerId="ADAL" clId="{3F587D8B-EC67-422E-A694-1F3A026A2B27}" dt="2025-01-13T13:07:06.090" v="2996" actId="2696"/>
        <pc:sldMkLst>
          <pc:docMk/>
          <pc:sldMk cId="3408441189" sldId="282"/>
        </pc:sldMkLst>
      </pc:sldChg>
      <pc:sldChg chg="modNotesTx">
        <pc:chgData name="Adwait Aralkar" userId="ae1719c1-ed02-42aa-a1d9-0d6e6247f692" providerId="ADAL" clId="{3F587D8B-EC67-422E-A694-1F3A026A2B27}" dt="2025-01-16T06:12:18.726" v="4848" actId="20577"/>
        <pc:sldMkLst>
          <pc:docMk/>
          <pc:sldMk cId="2453782732" sldId="283"/>
        </pc:sldMkLst>
      </pc:sldChg>
      <pc:sldChg chg="modSp mod">
        <pc:chgData name="Adwait Aralkar" userId="ae1719c1-ed02-42aa-a1d9-0d6e6247f692" providerId="ADAL" clId="{3F587D8B-EC67-422E-A694-1F3A026A2B27}" dt="2025-01-13T15:23:49.671" v="3581" actId="13926"/>
        <pc:sldMkLst>
          <pc:docMk/>
          <pc:sldMk cId="595150051" sldId="284"/>
        </pc:sldMkLst>
      </pc:sldChg>
      <pc:sldChg chg="modSp mod">
        <pc:chgData name="Adwait Aralkar" userId="ae1719c1-ed02-42aa-a1d9-0d6e6247f692" providerId="ADAL" clId="{3F587D8B-EC67-422E-A694-1F3A026A2B27}" dt="2025-01-16T06:11:07.754" v="4836" actId="20577"/>
        <pc:sldMkLst>
          <pc:docMk/>
          <pc:sldMk cId="2161039759" sldId="286"/>
        </pc:sldMkLst>
      </pc:sldChg>
      <pc:sldChg chg="addSp delSp modSp del mod modShow">
        <pc:chgData name="Adwait Aralkar" userId="ae1719c1-ed02-42aa-a1d9-0d6e6247f692" providerId="ADAL" clId="{3F587D8B-EC67-422E-A694-1F3A026A2B27}" dt="2025-01-16T04:59:26.654" v="4778" actId="2696"/>
        <pc:sldMkLst>
          <pc:docMk/>
          <pc:sldMk cId="162438159" sldId="287"/>
        </pc:sldMkLst>
      </pc:sldChg>
      <pc:sldChg chg="modSp mod">
        <pc:chgData name="Adwait Aralkar" userId="ae1719c1-ed02-42aa-a1d9-0d6e6247f692" providerId="ADAL" clId="{3F587D8B-EC67-422E-A694-1F3A026A2B27}" dt="2025-01-20T13:44:36.125" v="5130" actId="20577"/>
        <pc:sldMkLst>
          <pc:docMk/>
          <pc:sldMk cId="1655463585" sldId="287"/>
        </pc:sldMkLst>
        <pc:spChg chg="mod">
          <ac:chgData name="Adwait Aralkar" userId="ae1719c1-ed02-42aa-a1d9-0d6e6247f692" providerId="ADAL" clId="{3F587D8B-EC67-422E-A694-1F3A026A2B27}" dt="2025-01-20T13:44:36.125" v="5130" actId="20577"/>
          <ac:spMkLst>
            <pc:docMk/>
            <pc:sldMk cId="1655463585" sldId="287"/>
            <ac:spMk id="3" creationId="{E6AE6852-5A19-41E0-16BF-28D2F08F08AF}"/>
          </ac:spMkLst>
        </pc:spChg>
      </pc:sldChg>
      <pc:sldChg chg="add del">
        <pc:chgData name="Adwait Aralkar" userId="ae1719c1-ed02-42aa-a1d9-0d6e6247f692" providerId="ADAL" clId="{3F587D8B-EC67-422E-A694-1F3A026A2B27}" dt="2025-01-16T05:20:22.268" v="4812" actId="47"/>
        <pc:sldMkLst>
          <pc:docMk/>
          <pc:sldMk cId="3775827355" sldId="287"/>
        </pc:sldMkLst>
      </pc:sldChg>
      <pc:sldChg chg="del">
        <pc:chgData name="Adwait Aralkar" userId="ae1719c1-ed02-42aa-a1d9-0d6e6247f692" providerId="ADAL" clId="{3F587D8B-EC67-422E-A694-1F3A026A2B27}" dt="2025-01-09T10:05:11.344" v="330" actId="47"/>
        <pc:sldMkLst>
          <pc:docMk/>
          <pc:sldMk cId="2412845601" sldId="288"/>
        </pc:sldMkLst>
      </pc:sldChg>
      <pc:sldChg chg="addSp delSp modSp del mod modNotesTx">
        <pc:chgData name="Adwait Aralkar" userId="ae1719c1-ed02-42aa-a1d9-0d6e6247f692" providerId="ADAL" clId="{3F587D8B-EC67-422E-A694-1F3A026A2B27}" dt="2025-01-20T14:39:14.577" v="5406" actId="47"/>
        <pc:sldMkLst>
          <pc:docMk/>
          <pc:sldMk cId="3071321685" sldId="288"/>
        </pc:sldMkLst>
      </pc:sldChg>
      <pc:sldChg chg="addSp delSp modSp mod">
        <pc:chgData name="Adwait Aralkar" userId="ae1719c1-ed02-42aa-a1d9-0d6e6247f692" providerId="ADAL" clId="{3F587D8B-EC67-422E-A694-1F3A026A2B27}" dt="2025-01-20T14:14:18.133" v="5144" actId="478"/>
        <pc:sldMkLst>
          <pc:docMk/>
          <pc:sldMk cId="3973081514" sldId="290"/>
        </pc:sldMkLst>
        <pc:spChg chg="mod">
          <ac:chgData name="Adwait Aralkar" userId="ae1719c1-ed02-42aa-a1d9-0d6e6247f692" providerId="ADAL" clId="{3F587D8B-EC67-422E-A694-1F3A026A2B27}" dt="2025-01-20T14:07:52.033" v="5142" actId="20577"/>
          <ac:spMkLst>
            <pc:docMk/>
            <pc:sldMk cId="3973081514" sldId="290"/>
            <ac:spMk id="12" creationId="{D144BFCB-E674-7992-80DE-E1E5B5C91514}"/>
          </ac:spMkLst>
        </pc:spChg>
        <pc:spChg chg="mod">
          <ac:chgData name="Adwait Aralkar" userId="ae1719c1-ed02-42aa-a1d9-0d6e6247f692" providerId="ADAL" clId="{3F587D8B-EC67-422E-A694-1F3A026A2B27}" dt="2025-01-16T05:08:47.028" v="4794" actId="20577"/>
          <ac:spMkLst>
            <pc:docMk/>
            <pc:sldMk cId="3973081514" sldId="290"/>
            <ac:spMk id="14" creationId="{36305634-12F5-1112-5579-4ABE66A4C96D}"/>
          </ac:spMkLst>
        </pc:spChg>
        <pc:spChg chg="mod">
          <ac:chgData name="Adwait Aralkar" userId="ae1719c1-ed02-42aa-a1d9-0d6e6247f692" providerId="ADAL" clId="{3F587D8B-EC67-422E-A694-1F3A026A2B27}" dt="2025-01-20T14:06:25.954" v="5136" actId="14100"/>
          <ac:spMkLst>
            <pc:docMk/>
            <pc:sldMk cId="3973081514" sldId="290"/>
            <ac:spMk id="31" creationId="{6690C43F-B5DC-D2F9-ED22-24014C9FF08C}"/>
          </ac:spMkLst>
        </pc:spChg>
      </pc:sldChg>
      <pc:sldChg chg="modSp mod">
        <pc:chgData name="Adwait Aralkar" userId="ae1719c1-ed02-42aa-a1d9-0d6e6247f692" providerId="ADAL" clId="{3F587D8B-EC67-422E-A694-1F3A026A2B27}" dt="2025-01-16T05:05:29.230" v="4788" actId="207"/>
        <pc:sldMkLst>
          <pc:docMk/>
          <pc:sldMk cId="1672098358" sldId="291"/>
        </pc:sldMkLst>
      </pc:sldChg>
      <pc:sldChg chg="modSp mod">
        <pc:chgData name="Adwait Aralkar" userId="ae1719c1-ed02-42aa-a1d9-0d6e6247f692" providerId="ADAL" clId="{3F587D8B-EC67-422E-A694-1F3A026A2B27}" dt="2025-01-20T13:12:43.316" v="5119" actId="20577"/>
        <pc:sldMkLst>
          <pc:docMk/>
          <pc:sldMk cId="1710977659" sldId="292"/>
        </pc:sldMkLst>
      </pc:sldChg>
      <pc:sldChg chg="modNotesTx">
        <pc:chgData name="Adwait Aralkar" userId="ae1719c1-ed02-42aa-a1d9-0d6e6247f692" providerId="ADAL" clId="{3F587D8B-EC67-422E-A694-1F3A026A2B27}" dt="2025-01-21T08:42:45.370" v="5414" actId="20577"/>
        <pc:sldMkLst>
          <pc:docMk/>
          <pc:sldMk cId="2608621991" sldId="295"/>
        </pc:sldMkLst>
      </pc:sldChg>
      <pc:sldChg chg="addSp delSp modSp add mod">
        <pc:chgData name="Adwait Aralkar" userId="ae1719c1-ed02-42aa-a1d9-0d6e6247f692" providerId="ADAL" clId="{3F587D8B-EC67-422E-A694-1F3A026A2B27}" dt="2025-01-16T05:13:32.187" v="4808" actId="14100"/>
        <pc:sldMkLst>
          <pc:docMk/>
          <pc:sldMk cId="1072605819" sldId="296"/>
        </pc:sldMkLst>
      </pc:sldChg>
      <pc:sldChg chg="add del">
        <pc:chgData name="Adwait Aralkar" userId="ae1719c1-ed02-42aa-a1d9-0d6e6247f692" providerId="ADAL" clId="{3F587D8B-EC67-422E-A694-1F3A026A2B27}" dt="2025-01-16T05:20:21.319" v="4811" actId="47"/>
        <pc:sldMkLst>
          <pc:docMk/>
          <pc:sldMk cId="1463703483" sldId="297"/>
        </pc:sldMkLst>
      </pc:sldChg>
      <pc:sldChg chg="del">
        <pc:chgData name="Adwait Aralkar" userId="ae1719c1-ed02-42aa-a1d9-0d6e6247f692" providerId="ADAL" clId="{3F587D8B-EC67-422E-A694-1F3A026A2B27}" dt="2025-01-16T04:59:47.923" v="4780" actId="2696"/>
        <pc:sldMkLst>
          <pc:docMk/>
          <pc:sldMk cId="2542136055" sldId="297"/>
        </pc:sldMkLst>
      </pc:sldChg>
      <pc:sldChg chg="modSp">
        <pc:chgData name="Adwait Aralkar" userId="ae1719c1-ed02-42aa-a1d9-0d6e6247f692" providerId="ADAL" clId="{3F587D8B-EC67-422E-A694-1F3A026A2B27}" dt="2025-01-09T12:08:41.377" v="476"/>
        <pc:sldMkLst>
          <pc:docMk/>
          <pc:sldMk cId="1072385754" sldId="304"/>
        </pc:sldMkLst>
      </pc:sldChg>
      <pc:sldChg chg="modSp mod">
        <pc:chgData name="Adwait Aralkar" userId="ae1719c1-ed02-42aa-a1d9-0d6e6247f692" providerId="ADAL" clId="{3F587D8B-EC67-422E-A694-1F3A026A2B27}" dt="2025-01-09T12:09:09.637" v="477" actId="1076"/>
        <pc:sldMkLst>
          <pc:docMk/>
          <pc:sldMk cId="918775834" sldId="328"/>
        </pc:sldMkLst>
      </pc:sldChg>
      <pc:sldChg chg="del">
        <pc:chgData name="Adwait Aralkar" userId="ae1719c1-ed02-42aa-a1d9-0d6e6247f692" providerId="ADAL" clId="{3F587D8B-EC67-422E-A694-1F3A026A2B27}" dt="2025-01-09T10:03:49.717" v="322" actId="47"/>
        <pc:sldMkLst>
          <pc:docMk/>
          <pc:sldMk cId="3924513501" sldId="1977"/>
        </pc:sldMkLst>
      </pc:sldChg>
      <pc:sldChg chg="addSp modSp mod">
        <pc:chgData name="Adwait Aralkar" userId="ae1719c1-ed02-42aa-a1d9-0d6e6247f692" providerId="ADAL" clId="{3F587D8B-EC67-422E-A694-1F3A026A2B27}" dt="2025-01-10T13:14:35.355" v="1509" actId="1076"/>
        <pc:sldMkLst>
          <pc:docMk/>
          <pc:sldMk cId="3294424843" sldId="2145706196"/>
        </pc:sldMkLst>
      </pc:sldChg>
      <pc:sldChg chg="del">
        <pc:chgData name="Adwait Aralkar" userId="ae1719c1-ed02-42aa-a1d9-0d6e6247f692" providerId="ADAL" clId="{3F587D8B-EC67-422E-A694-1F3A026A2B27}" dt="2025-01-16T05:20:30.410" v="4815" actId="47"/>
        <pc:sldMkLst>
          <pc:docMk/>
          <pc:sldMk cId="3489866631" sldId="2145706196"/>
        </pc:sldMkLst>
      </pc:sldChg>
      <pc:sldChg chg="del">
        <pc:chgData name="Adwait Aralkar" userId="ae1719c1-ed02-42aa-a1d9-0d6e6247f692" providerId="ADAL" clId="{3F587D8B-EC67-422E-A694-1F3A026A2B27}" dt="2025-01-16T05:20:28.824" v="4814" actId="47"/>
        <pc:sldMkLst>
          <pc:docMk/>
          <pc:sldMk cId="3571719282" sldId="2145706205"/>
        </pc:sldMkLst>
      </pc:sldChg>
      <pc:sldChg chg="add del">
        <pc:chgData name="Adwait Aralkar" userId="ae1719c1-ed02-42aa-a1d9-0d6e6247f692" providerId="ADAL" clId="{3F587D8B-EC67-422E-A694-1F3A026A2B27}" dt="2025-01-16T05:20:43.819" v="4822" actId="47"/>
        <pc:sldMkLst>
          <pc:docMk/>
          <pc:sldMk cId="807831938" sldId="2147470479"/>
        </pc:sldMkLst>
      </pc:sldChg>
      <pc:sldChg chg="addSp delSp modSp del mod">
        <pc:chgData name="Adwait Aralkar" userId="ae1719c1-ed02-42aa-a1d9-0d6e6247f692" providerId="ADAL" clId="{3F587D8B-EC67-422E-A694-1F3A026A2B27}" dt="2025-01-13T15:26:48.753" v="3621" actId="2696"/>
        <pc:sldMkLst>
          <pc:docMk/>
          <pc:sldMk cId="861753099" sldId="2147470479"/>
        </pc:sldMkLst>
      </pc:sldChg>
      <pc:sldChg chg="modSp mod">
        <pc:chgData name="Adwait Aralkar" userId="ae1719c1-ed02-42aa-a1d9-0d6e6247f692" providerId="ADAL" clId="{3F587D8B-EC67-422E-A694-1F3A026A2B27}" dt="2025-01-10T12:40:14.289" v="1429" actId="20577"/>
        <pc:sldMkLst>
          <pc:docMk/>
          <pc:sldMk cId="3897421000" sldId="2147479353"/>
        </pc:sldMkLst>
      </pc:sldChg>
      <pc:sldChg chg="add del ord">
        <pc:chgData name="Adwait Aralkar" userId="ae1719c1-ed02-42aa-a1d9-0d6e6247f692" providerId="ADAL" clId="{3F587D8B-EC67-422E-A694-1F3A026A2B27}" dt="2025-01-16T05:05:04.245" v="4785" actId="2696"/>
        <pc:sldMkLst>
          <pc:docMk/>
          <pc:sldMk cId="317449719" sldId="2147480923"/>
        </pc:sldMkLst>
      </pc:sldChg>
      <pc:sldChg chg="add del">
        <pc:chgData name="Adwait Aralkar" userId="ae1719c1-ed02-42aa-a1d9-0d6e6247f692" providerId="ADAL" clId="{3F587D8B-EC67-422E-A694-1F3A026A2B27}" dt="2025-01-13T15:24:19.756" v="3584"/>
        <pc:sldMkLst>
          <pc:docMk/>
          <pc:sldMk cId="492416629" sldId="2147480923"/>
        </pc:sldMkLst>
      </pc:sldChg>
      <pc:sldChg chg="modSp add del mod">
        <pc:chgData name="Adwait Aralkar" userId="ae1719c1-ed02-42aa-a1d9-0d6e6247f692" providerId="ADAL" clId="{3F587D8B-EC67-422E-A694-1F3A026A2B27}" dt="2025-01-13T15:24:10.680" v="3582" actId="2696"/>
        <pc:sldMkLst>
          <pc:docMk/>
          <pc:sldMk cId="1358952509" sldId="2147480923"/>
        </pc:sldMkLst>
      </pc:sldChg>
      <pc:sldChg chg="modSp add del">
        <pc:chgData name="Adwait Aralkar" userId="ae1719c1-ed02-42aa-a1d9-0d6e6247f692" providerId="ADAL" clId="{3F587D8B-EC67-422E-A694-1F3A026A2B27}" dt="2025-01-16T05:20:19.986" v="4810" actId="47"/>
        <pc:sldMkLst>
          <pc:docMk/>
          <pc:sldMk cId="2506042202" sldId="2147480923"/>
        </pc:sldMkLst>
      </pc:sldChg>
      <pc:sldChg chg="add del ord">
        <pc:chgData name="Adwait Aralkar" userId="ae1719c1-ed02-42aa-a1d9-0d6e6247f692" providerId="ADAL" clId="{3F587D8B-EC67-422E-A694-1F3A026A2B27}" dt="2025-01-09T15:21:15.231" v="529"/>
        <pc:sldMkLst>
          <pc:docMk/>
          <pc:sldMk cId="1036954675" sldId="2147482391"/>
        </pc:sldMkLst>
      </pc:sldChg>
      <pc:sldChg chg="addSp modSp mod modShow">
        <pc:chgData name="Adwait Aralkar" userId="ae1719c1-ed02-42aa-a1d9-0d6e6247f692" providerId="ADAL" clId="{3F587D8B-EC67-422E-A694-1F3A026A2B27}" dt="2025-01-13T10:58:47.642" v="2430" actId="729"/>
        <pc:sldMkLst>
          <pc:docMk/>
          <pc:sldMk cId="617956213" sldId="2147482401"/>
        </pc:sldMkLst>
      </pc:sldChg>
      <pc:sldChg chg="addSp modSp">
        <pc:chgData name="Adwait Aralkar" userId="ae1719c1-ed02-42aa-a1d9-0d6e6247f692" providerId="ADAL" clId="{3F587D8B-EC67-422E-A694-1F3A026A2B27}" dt="2025-01-09T12:07:52.501" v="462"/>
        <pc:sldMkLst>
          <pc:docMk/>
          <pc:sldMk cId="3073165865" sldId="2147482814"/>
        </pc:sldMkLst>
      </pc:sldChg>
      <pc:sldChg chg="del">
        <pc:chgData name="Adwait Aralkar" userId="ae1719c1-ed02-42aa-a1d9-0d6e6247f692" providerId="ADAL" clId="{3F587D8B-EC67-422E-A694-1F3A026A2B27}" dt="2025-01-16T05:20:27.709" v="4813" actId="47"/>
        <pc:sldMkLst>
          <pc:docMk/>
          <pc:sldMk cId="1104953748" sldId="2147482956"/>
        </pc:sldMkLst>
      </pc:sldChg>
      <pc:sldChg chg="addSp delSp modSp mod">
        <pc:chgData name="Adwait Aralkar" userId="ae1719c1-ed02-42aa-a1d9-0d6e6247f692" providerId="ADAL" clId="{3F587D8B-EC67-422E-A694-1F3A026A2B27}" dt="2025-01-10T14:41:38.941" v="1526" actId="478"/>
        <pc:sldMkLst>
          <pc:docMk/>
          <pc:sldMk cId="2317324752" sldId="2147482956"/>
        </pc:sldMkLst>
      </pc:sldChg>
      <pc:sldChg chg="addSp modSp mod">
        <pc:chgData name="Adwait Aralkar" userId="ae1719c1-ed02-42aa-a1d9-0d6e6247f692" providerId="ADAL" clId="{3F587D8B-EC67-422E-A694-1F3A026A2B27}" dt="2025-01-09T12:08:11.018" v="467" actId="1076"/>
        <pc:sldMkLst>
          <pc:docMk/>
          <pc:sldMk cId="1142178253" sldId="2147483028"/>
        </pc:sldMkLst>
      </pc:sldChg>
      <pc:sldChg chg="addSp modSp mod">
        <pc:chgData name="Adwait Aralkar" userId="ae1719c1-ed02-42aa-a1d9-0d6e6247f692" providerId="ADAL" clId="{3F587D8B-EC67-422E-A694-1F3A026A2B27}" dt="2025-01-09T12:08:05.347" v="465" actId="1076"/>
        <pc:sldMkLst>
          <pc:docMk/>
          <pc:sldMk cId="1171986220" sldId="2147483044"/>
        </pc:sldMkLst>
      </pc:sldChg>
      <pc:sldChg chg="modSp ord">
        <pc:chgData name="Adwait Aralkar" userId="ae1719c1-ed02-42aa-a1d9-0d6e6247f692" providerId="ADAL" clId="{3F587D8B-EC67-422E-A694-1F3A026A2B27}" dt="2025-01-09T12:08:41.377" v="476"/>
        <pc:sldMkLst>
          <pc:docMk/>
          <pc:sldMk cId="92324418" sldId="2147483141"/>
        </pc:sldMkLst>
      </pc:sldChg>
      <pc:sldChg chg="del">
        <pc:chgData name="Adwait Aralkar" userId="ae1719c1-ed02-42aa-a1d9-0d6e6247f692" providerId="ADAL" clId="{3F587D8B-EC67-422E-A694-1F3A026A2B27}" dt="2025-01-13T15:24:10.680" v="3582" actId="2696"/>
        <pc:sldMkLst>
          <pc:docMk/>
          <pc:sldMk cId="2230225174" sldId="2147483141"/>
        </pc:sldMkLst>
      </pc:sldChg>
      <pc:sldChg chg="add del">
        <pc:chgData name="Adwait Aralkar" userId="ae1719c1-ed02-42aa-a1d9-0d6e6247f692" providerId="ADAL" clId="{3F587D8B-EC67-422E-A694-1F3A026A2B27}" dt="2025-01-13T15:24:19.756" v="3584"/>
        <pc:sldMkLst>
          <pc:docMk/>
          <pc:sldMk cId="3590914703" sldId="2147483141"/>
        </pc:sldMkLst>
      </pc:sldChg>
      <pc:sldChg chg="add del">
        <pc:chgData name="Adwait Aralkar" userId="ae1719c1-ed02-42aa-a1d9-0d6e6247f692" providerId="ADAL" clId="{3F587D8B-EC67-422E-A694-1F3A026A2B27}" dt="2025-01-16T05:20:46.683" v="4823" actId="47"/>
        <pc:sldMkLst>
          <pc:docMk/>
          <pc:sldMk cId="3906247168" sldId="2147483141"/>
        </pc:sldMkLst>
      </pc:sldChg>
      <pc:sldChg chg="modSp mod">
        <pc:chgData name="Adwait Aralkar" userId="ae1719c1-ed02-42aa-a1d9-0d6e6247f692" providerId="ADAL" clId="{3F587D8B-EC67-422E-A694-1F3A026A2B27}" dt="2025-01-09T12:06:48.126" v="444" actId="20577"/>
        <pc:sldMkLst>
          <pc:docMk/>
          <pc:sldMk cId="1757600844" sldId="2147483336"/>
        </pc:sldMkLst>
      </pc:sldChg>
      <pc:sldChg chg="addSp modSp del mod">
        <pc:chgData name="Adwait Aralkar" userId="ae1719c1-ed02-42aa-a1d9-0d6e6247f692" providerId="ADAL" clId="{3F587D8B-EC67-422E-A694-1F3A026A2B27}" dt="2025-01-13T15:02:02.603" v="3525" actId="2696"/>
        <pc:sldMkLst>
          <pc:docMk/>
          <pc:sldMk cId="275797870" sldId="2147483524"/>
        </pc:sldMkLst>
      </pc:sldChg>
      <pc:sldChg chg="add">
        <pc:chgData name="Adwait Aralkar" userId="ae1719c1-ed02-42aa-a1d9-0d6e6247f692" providerId="ADAL" clId="{3F587D8B-EC67-422E-A694-1F3A026A2B27}" dt="2025-01-13T15:02:06.780" v="3526"/>
        <pc:sldMkLst>
          <pc:docMk/>
          <pc:sldMk cId="1145829850" sldId="2147483524"/>
        </pc:sldMkLst>
      </pc:sldChg>
      <pc:sldChg chg="del">
        <pc:chgData name="Adwait Aralkar" userId="ae1719c1-ed02-42aa-a1d9-0d6e6247f692" providerId="ADAL" clId="{3F587D8B-EC67-422E-A694-1F3A026A2B27}" dt="2025-01-06T09:45:16.649" v="1" actId="47"/>
        <pc:sldMkLst>
          <pc:docMk/>
          <pc:sldMk cId="1668061172" sldId="2147483553"/>
        </pc:sldMkLst>
      </pc:sldChg>
      <pc:sldChg chg="modSp">
        <pc:chgData name="Adwait Aralkar" userId="ae1719c1-ed02-42aa-a1d9-0d6e6247f692" providerId="ADAL" clId="{3F587D8B-EC67-422E-A694-1F3A026A2B27}" dt="2025-01-09T12:08:41.377" v="476"/>
        <pc:sldMkLst>
          <pc:docMk/>
          <pc:sldMk cId="2500538524" sldId="2147483564"/>
        </pc:sldMkLst>
      </pc:sldChg>
      <pc:sldChg chg="del">
        <pc:chgData name="Adwait Aralkar" userId="ae1719c1-ed02-42aa-a1d9-0d6e6247f692" providerId="ADAL" clId="{3F587D8B-EC67-422E-A694-1F3A026A2B27}" dt="2025-01-09T10:03:48.568" v="321" actId="47"/>
        <pc:sldMkLst>
          <pc:docMk/>
          <pc:sldMk cId="3012746559" sldId="2147483566"/>
        </pc:sldMkLst>
      </pc:sldChg>
      <pc:sldChg chg="del">
        <pc:chgData name="Adwait Aralkar" userId="ae1719c1-ed02-42aa-a1d9-0d6e6247f692" providerId="ADAL" clId="{3F587D8B-EC67-422E-A694-1F3A026A2B27}" dt="2025-01-09T14:16:40.997" v="496" actId="47"/>
        <pc:sldMkLst>
          <pc:docMk/>
          <pc:sldMk cId="706737378" sldId="2147483567"/>
        </pc:sldMkLst>
      </pc:sldChg>
      <pc:sldChg chg="modSp del mod modShow">
        <pc:chgData name="Adwait Aralkar" userId="ae1719c1-ed02-42aa-a1d9-0d6e6247f692" providerId="ADAL" clId="{3F587D8B-EC67-422E-A694-1F3A026A2B27}" dt="2025-01-13T10:06:29.839" v="2054" actId="2696"/>
        <pc:sldMkLst>
          <pc:docMk/>
          <pc:sldMk cId="653559489" sldId="2147483568"/>
        </pc:sldMkLst>
      </pc:sldChg>
      <pc:sldChg chg="modSp add del">
        <pc:chgData name="Adwait Aralkar" userId="ae1719c1-ed02-42aa-a1d9-0d6e6247f692" providerId="ADAL" clId="{3F587D8B-EC67-422E-A694-1F3A026A2B27}" dt="2025-01-13T14:03:13.922" v="3279" actId="47"/>
        <pc:sldMkLst>
          <pc:docMk/>
          <pc:sldMk cId="1777652912" sldId="2147483568"/>
        </pc:sldMkLst>
      </pc:sldChg>
      <pc:sldChg chg="del">
        <pc:chgData name="Adwait Aralkar" userId="ae1719c1-ed02-42aa-a1d9-0d6e6247f692" providerId="ADAL" clId="{3F587D8B-EC67-422E-A694-1F3A026A2B27}" dt="2025-01-09T10:04:16.338" v="327" actId="47"/>
        <pc:sldMkLst>
          <pc:docMk/>
          <pc:sldMk cId="1781944489" sldId="2147483572"/>
        </pc:sldMkLst>
      </pc:sldChg>
      <pc:sldChg chg="del">
        <pc:chgData name="Adwait Aralkar" userId="ae1719c1-ed02-42aa-a1d9-0d6e6247f692" providerId="ADAL" clId="{3F587D8B-EC67-422E-A694-1F3A026A2B27}" dt="2025-01-09T10:03:19.791" v="315" actId="47"/>
        <pc:sldMkLst>
          <pc:docMk/>
          <pc:sldMk cId="2967717952" sldId="2147483573"/>
        </pc:sldMkLst>
      </pc:sldChg>
      <pc:sldChg chg="del">
        <pc:chgData name="Adwait Aralkar" userId="ae1719c1-ed02-42aa-a1d9-0d6e6247f692" providerId="ADAL" clId="{3F587D8B-EC67-422E-A694-1F3A026A2B27}" dt="2025-01-09T10:03:55.102" v="323" actId="47"/>
        <pc:sldMkLst>
          <pc:docMk/>
          <pc:sldMk cId="3390062601" sldId="2147483580"/>
        </pc:sldMkLst>
      </pc:sldChg>
      <pc:sldChg chg="del">
        <pc:chgData name="Adwait Aralkar" userId="ae1719c1-ed02-42aa-a1d9-0d6e6247f692" providerId="ADAL" clId="{3F587D8B-EC67-422E-A694-1F3A026A2B27}" dt="2025-01-09T10:03:56.021" v="324" actId="47"/>
        <pc:sldMkLst>
          <pc:docMk/>
          <pc:sldMk cId="4073170910" sldId="2147483581"/>
        </pc:sldMkLst>
      </pc:sldChg>
      <pc:sldChg chg="addSp delSp modSp add mod">
        <pc:chgData name="Adwait Aralkar" userId="ae1719c1-ed02-42aa-a1d9-0d6e6247f692" providerId="ADAL" clId="{3F587D8B-EC67-422E-A694-1F3A026A2B27}" dt="2025-01-13T11:00:57.791" v="2431" actId="20577"/>
        <pc:sldMkLst>
          <pc:docMk/>
          <pc:sldMk cId="333910394" sldId="2147483582"/>
        </pc:sldMkLst>
      </pc:sldChg>
      <pc:sldChg chg="modSp del mod">
        <pc:chgData name="Adwait Aralkar" userId="ae1719c1-ed02-42aa-a1d9-0d6e6247f692" providerId="ADAL" clId="{3F587D8B-EC67-422E-A694-1F3A026A2B27}" dt="2025-01-10T12:27:42.552" v="1386" actId="2696"/>
        <pc:sldMkLst>
          <pc:docMk/>
          <pc:sldMk cId="2431735813" sldId="2147483582"/>
        </pc:sldMkLst>
      </pc:sldChg>
      <pc:sldChg chg="del">
        <pc:chgData name="Adwait Aralkar" userId="ae1719c1-ed02-42aa-a1d9-0d6e6247f692" providerId="ADAL" clId="{3F587D8B-EC67-422E-A694-1F3A026A2B27}" dt="2025-01-09T14:16:42.777" v="498" actId="47"/>
        <pc:sldMkLst>
          <pc:docMk/>
          <pc:sldMk cId="1788181987" sldId="2147483583"/>
        </pc:sldMkLst>
      </pc:sldChg>
      <pc:sldChg chg="del">
        <pc:chgData name="Adwait Aralkar" userId="ae1719c1-ed02-42aa-a1d9-0d6e6247f692" providerId="ADAL" clId="{3F587D8B-EC67-422E-A694-1F3A026A2B27}" dt="2025-01-09T10:04:55.225" v="328" actId="47"/>
        <pc:sldMkLst>
          <pc:docMk/>
          <pc:sldMk cId="277753886" sldId="2147483584"/>
        </pc:sldMkLst>
      </pc:sldChg>
      <pc:sldChg chg="del">
        <pc:chgData name="Adwait Aralkar" userId="ae1719c1-ed02-42aa-a1d9-0d6e6247f692" providerId="ADAL" clId="{3F587D8B-EC67-422E-A694-1F3A026A2B27}" dt="2025-01-09T10:04:55.819" v="329" actId="47"/>
        <pc:sldMkLst>
          <pc:docMk/>
          <pc:sldMk cId="2928242548" sldId="2147483585"/>
        </pc:sldMkLst>
      </pc:sldChg>
      <pc:sldChg chg="del">
        <pc:chgData name="Adwait Aralkar" userId="ae1719c1-ed02-42aa-a1d9-0d6e6247f692" providerId="ADAL" clId="{3F587D8B-EC67-422E-A694-1F3A026A2B27}" dt="2025-01-09T14:16:40.447" v="495" actId="47"/>
        <pc:sldMkLst>
          <pc:docMk/>
          <pc:sldMk cId="3781283299" sldId="2147483587"/>
        </pc:sldMkLst>
      </pc:sldChg>
      <pc:sldChg chg="del">
        <pc:chgData name="Adwait Aralkar" userId="ae1719c1-ed02-42aa-a1d9-0d6e6247f692" providerId="ADAL" clId="{3F587D8B-EC67-422E-A694-1F3A026A2B27}" dt="2025-01-09T10:03:47.956" v="320" actId="47"/>
        <pc:sldMkLst>
          <pc:docMk/>
          <pc:sldMk cId="2408801718" sldId="2147483588"/>
        </pc:sldMkLst>
      </pc:sldChg>
      <pc:sldChg chg="modSp del">
        <pc:chgData name="Adwait Aralkar" userId="ae1719c1-ed02-42aa-a1d9-0d6e6247f692" providerId="ADAL" clId="{3F587D8B-EC67-422E-A694-1F3A026A2B27}" dt="2025-01-10T04:47:50.824" v="561" actId="47"/>
        <pc:sldMkLst>
          <pc:docMk/>
          <pc:sldMk cId="2105530410" sldId="2147483619"/>
        </pc:sldMkLst>
      </pc:sldChg>
      <pc:sldChg chg="modSp add del ord">
        <pc:chgData name="Adwait Aralkar" userId="ae1719c1-ed02-42aa-a1d9-0d6e6247f692" providerId="ADAL" clId="{3F587D8B-EC67-422E-A694-1F3A026A2B27}" dt="2025-01-10T12:27:42.552" v="1386" actId="2696"/>
        <pc:sldMkLst>
          <pc:docMk/>
          <pc:sldMk cId="822782236" sldId="2147483621"/>
        </pc:sldMkLst>
      </pc:sldChg>
      <pc:sldChg chg="modSp add del mod">
        <pc:chgData name="Adwait Aralkar" userId="ae1719c1-ed02-42aa-a1d9-0d6e6247f692" providerId="ADAL" clId="{3F587D8B-EC67-422E-A694-1F3A026A2B27}" dt="2025-01-10T12:39:43.634" v="1422" actId="47"/>
        <pc:sldMkLst>
          <pc:docMk/>
          <pc:sldMk cId="2804170345" sldId="2147483621"/>
        </pc:sldMkLst>
      </pc:sldChg>
      <pc:sldChg chg="mod modShow">
        <pc:chgData name="Adwait Aralkar" userId="ae1719c1-ed02-42aa-a1d9-0d6e6247f692" providerId="ADAL" clId="{3F587D8B-EC67-422E-A694-1F3A026A2B27}" dt="2025-01-13T10:16:39.210" v="2059" actId="729"/>
        <pc:sldMkLst>
          <pc:docMk/>
          <pc:sldMk cId="2558245899" sldId="2147483640"/>
        </pc:sldMkLst>
      </pc:sldChg>
      <pc:sldChg chg="delSp modSp mod">
        <pc:chgData name="Adwait Aralkar" userId="ae1719c1-ed02-42aa-a1d9-0d6e6247f692" providerId="ADAL" clId="{3F587D8B-EC67-422E-A694-1F3A026A2B27}" dt="2025-01-09T12:08:41.377" v="476"/>
        <pc:sldMkLst>
          <pc:docMk/>
          <pc:sldMk cId="4007769048" sldId="2147483641"/>
        </pc:sldMkLst>
      </pc:sldChg>
      <pc:sldChg chg="addSp delSp modSp del mod modShow">
        <pc:chgData name="Adwait Aralkar" userId="ae1719c1-ed02-42aa-a1d9-0d6e6247f692" providerId="ADAL" clId="{3F587D8B-EC67-422E-A694-1F3A026A2B27}" dt="2025-01-13T11:12:41.299" v="2638" actId="47"/>
        <pc:sldMkLst>
          <pc:docMk/>
          <pc:sldMk cId="177666625" sldId="2147483642"/>
        </pc:sldMkLst>
      </pc:sldChg>
      <pc:sldChg chg="modSp del">
        <pc:chgData name="Adwait Aralkar" userId="ae1719c1-ed02-42aa-a1d9-0d6e6247f692" providerId="ADAL" clId="{3F587D8B-EC67-422E-A694-1F3A026A2B27}" dt="2025-01-10T09:23:57.445" v="632" actId="47"/>
        <pc:sldMkLst>
          <pc:docMk/>
          <pc:sldMk cId="3023667837" sldId="2147483644"/>
        </pc:sldMkLst>
      </pc:sldChg>
      <pc:sldChg chg="addSp modSp add del mod modShow">
        <pc:chgData name="Adwait Aralkar" userId="ae1719c1-ed02-42aa-a1d9-0d6e6247f692" providerId="ADAL" clId="{3F587D8B-EC67-422E-A694-1F3A026A2B27}" dt="2025-01-13T14:01:13.898" v="3274" actId="47"/>
        <pc:sldMkLst>
          <pc:docMk/>
          <pc:sldMk cId="3603046698" sldId="2147483644"/>
        </pc:sldMkLst>
      </pc:sldChg>
      <pc:sldChg chg="modSp del">
        <pc:chgData name="Adwait Aralkar" userId="ae1719c1-ed02-42aa-a1d9-0d6e6247f692" providerId="ADAL" clId="{3F587D8B-EC67-422E-A694-1F3A026A2B27}" dt="2025-01-10T09:23:56.323" v="631" actId="47"/>
        <pc:sldMkLst>
          <pc:docMk/>
          <pc:sldMk cId="3041903221" sldId="2147483645"/>
        </pc:sldMkLst>
      </pc:sldChg>
      <pc:sldChg chg="addSp modSp del mod modShow">
        <pc:chgData name="Adwait Aralkar" userId="ae1719c1-ed02-42aa-a1d9-0d6e6247f692" providerId="ADAL" clId="{3F587D8B-EC67-422E-A694-1F3A026A2B27}" dt="2025-01-15T10:01:06.178" v="4061" actId="2696"/>
        <pc:sldMkLst>
          <pc:docMk/>
          <pc:sldMk cId="488370155" sldId="2147483646"/>
        </pc:sldMkLst>
      </pc:sldChg>
      <pc:sldChg chg="modSp del mod">
        <pc:chgData name="Adwait Aralkar" userId="ae1719c1-ed02-42aa-a1d9-0d6e6247f692" providerId="ADAL" clId="{3F587D8B-EC67-422E-A694-1F3A026A2B27}" dt="2025-01-10T09:23:54.558" v="629" actId="47"/>
        <pc:sldMkLst>
          <pc:docMk/>
          <pc:sldMk cId="725899358" sldId="2147483646"/>
        </pc:sldMkLst>
      </pc:sldChg>
      <pc:sldChg chg="add del">
        <pc:chgData name="Adwait Aralkar" userId="ae1719c1-ed02-42aa-a1d9-0d6e6247f692" providerId="ADAL" clId="{3F587D8B-EC67-422E-A694-1F3A026A2B27}" dt="2025-01-16T05:20:40.651" v="4820" actId="47"/>
        <pc:sldMkLst>
          <pc:docMk/>
          <pc:sldMk cId="2279920668" sldId="2147483646"/>
        </pc:sldMkLst>
      </pc:sldChg>
      <pc:sldChg chg="modSp add del mod">
        <pc:chgData name="Adwait Aralkar" userId="ae1719c1-ed02-42aa-a1d9-0d6e6247f692" providerId="ADAL" clId="{3F587D8B-EC67-422E-A694-1F3A026A2B27}" dt="2025-01-09T10:03:23.121" v="316" actId="2696"/>
        <pc:sldMkLst>
          <pc:docMk/>
          <pc:sldMk cId="357299829" sldId="2147483647"/>
        </pc:sldMkLst>
      </pc:sldChg>
      <pc:sldChg chg="add del">
        <pc:chgData name="Adwait Aralkar" userId="ae1719c1-ed02-42aa-a1d9-0d6e6247f692" providerId="ADAL" clId="{3F587D8B-EC67-422E-A694-1F3A026A2B27}" dt="2025-01-09T10:03:36.420" v="318"/>
        <pc:sldMkLst>
          <pc:docMk/>
          <pc:sldMk cId="383082431" sldId="2147483647"/>
        </pc:sldMkLst>
      </pc:sldChg>
      <pc:sldChg chg="add del">
        <pc:chgData name="Adwait Aralkar" userId="ae1719c1-ed02-42aa-a1d9-0d6e6247f692" providerId="ADAL" clId="{3F587D8B-EC67-422E-A694-1F3A026A2B27}" dt="2025-01-09T09:45:59.227" v="283" actId="47"/>
        <pc:sldMkLst>
          <pc:docMk/>
          <pc:sldMk cId="1487820150" sldId="2147483647"/>
        </pc:sldMkLst>
      </pc:sldChg>
      <pc:sldChg chg="add del">
        <pc:chgData name="Adwait Aralkar" userId="ae1719c1-ed02-42aa-a1d9-0d6e6247f692" providerId="ADAL" clId="{3F587D8B-EC67-422E-A694-1F3A026A2B27}" dt="2025-01-10T13:00:03.159" v="1471" actId="47"/>
        <pc:sldMkLst>
          <pc:docMk/>
          <pc:sldMk cId="2458789922" sldId="2147483647"/>
        </pc:sldMkLst>
      </pc:sldChg>
      <pc:sldChg chg="del">
        <pc:chgData name="Adwait Aralkar" userId="ae1719c1-ed02-42aa-a1d9-0d6e6247f692" providerId="ADAL" clId="{3F587D8B-EC67-422E-A694-1F3A026A2B27}" dt="2025-01-09T09:45:45.918" v="281" actId="2696"/>
        <pc:sldMkLst>
          <pc:docMk/>
          <pc:sldMk cId="4070920180" sldId="2147483647"/>
        </pc:sldMkLst>
      </pc:sldChg>
      <pc:sldMasterChg chg="modSldLayout">
        <pc:chgData name="Adwait Aralkar" userId="ae1719c1-ed02-42aa-a1d9-0d6e6247f692" providerId="ADAL" clId="{3F587D8B-EC67-422E-A694-1F3A026A2B27}" dt="2025-01-09T12:08:41.377" v="476"/>
        <pc:sldMasterMkLst>
          <pc:docMk/>
          <pc:sldMasterMk cId="1697870870" sldId="2147483672"/>
        </pc:sldMasterMkLst>
        <pc:sldLayoutChg chg="modSp">
          <pc:chgData name="Adwait Aralkar" userId="ae1719c1-ed02-42aa-a1d9-0d6e6247f692" providerId="ADAL" clId="{3F587D8B-EC67-422E-A694-1F3A026A2B27}" dt="2025-01-09T12:08:41.377" v="476"/>
          <pc:sldLayoutMkLst>
            <pc:docMk/>
            <pc:sldMasterMk cId="1697870870" sldId="2147483672"/>
            <pc:sldLayoutMk cId="2332178150" sldId="2147483684"/>
          </pc:sldLayoutMkLst>
        </pc:sldLayoutChg>
      </pc:sldMasterChg>
      <pc:sldMasterChg chg="modSp del delSldLayout modSldLayout">
        <pc:chgData name="Adwait Aralkar" userId="ae1719c1-ed02-42aa-a1d9-0d6e6247f692" providerId="ADAL" clId="{3F587D8B-EC67-422E-A694-1F3A026A2B27}" dt="2025-01-16T05:20:43.819" v="4822" actId="47"/>
        <pc:sldMasterMkLst>
          <pc:docMk/>
          <pc:sldMasterMk cId="185478801" sldId="2147483685"/>
        </pc:sldMasterMkLst>
        <pc:sldLayoutChg chg="modSp del">
          <pc:chgData name="Adwait Aralkar" userId="ae1719c1-ed02-42aa-a1d9-0d6e6247f692" providerId="ADAL" clId="{3F587D8B-EC67-422E-A694-1F3A026A2B27}" dt="2025-01-16T05:20:43.819" v="4822" actId="47"/>
          <pc:sldLayoutMkLst>
            <pc:docMk/>
            <pc:sldMasterMk cId="185478801" sldId="2147483685"/>
            <pc:sldLayoutMk cId="2078532938" sldId="2147483686"/>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246977955" sldId="2147483687"/>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3343900415" sldId="2147483688"/>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1608259422" sldId="2147483689"/>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2530441155" sldId="2147483690"/>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2657620030" sldId="2147483691"/>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697906304" sldId="2147483692"/>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1958236122" sldId="2147483693"/>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3389586281" sldId="2147483694"/>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3641299068" sldId="2147483695"/>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1343203456" sldId="2147483696"/>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1425570691" sldId="2147483697"/>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3703489696" sldId="2147483698"/>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2879981204" sldId="2147483699"/>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3992565405" sldId="2147483700"/>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2095984494" sldId="2147483701"/>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1578747010" sldId="2147483702"/>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2325538098" sldId="2147483703"/>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1715563396" sldId="2147483704"/>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3584933067" sldId="2147483705"/>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2262492966" sldId="2147483706"/>
          </pc:sldLayoutMkLst>
        </pc:sldLayoutChg>
        <pc:sldLayoutChg chg="modSp">
          <pc:chgData name="Adwait Aralkar" userId="ae1719c1-ed02-42aa-a1d9-0d6e6247f692" providerId="ADAL" clId="{3F587D8B-EC67-422E-A694-1F3A026A2B27}" dt="2025-01-09T12:08:41.377" v="476"/>
          <pc:sldLayoutMkLst>
            <pc:docMk/>
            <pc:sldMasterMk cId="185478801" sldId="2147483685"/>
            <pc:sldLayoutMk cId="19327312" sldId="2147483707"/>
          </pc:sldLayoutMkLst>
        </pc:sldLayoutChg>
        <pc:sldLayoutChg chg="modSp del">
          <pc:chgData name="Adwait Aralkar" userId="ae1719c1-ed02-42aa-a1d9-0d6e6247f692" providerId="ADAL" clId="{3F587D8B-EC67-422E-A694-1F3A026A2B27}" dt="2025-01-16T05:20:43.819" v="4822" actId="47"/>
          <pc:sldLayoutMkLst>
            <pc:docMk/>
            <pc:sldMasterMk cId="185478801" sldId="2147483685"/>
            <pc:sldLayoutMk cId="3956226249" sldId="2147483708"/>
          </pc:sldLayoutMkLst>
        </pc:sldLayoutChg>
        <pc:sldLayoutChg chg="modSp del">
          <pc:chgData name="Adwait Aralkar" userId="ae1719c1-ed02-42aa-a1d9-0d6e6247f692" providerId="ADAL" clId="{3F587D8B-EC67-422E-A694-1F3A026A2B27}" dt="2025-01-16T05:20:27.709" v="4813" actId="47"/>
          <pc:sldLayoutMkLst>
            <pc:docMk/>
            <pc:sldMasterMk cId="185478801" sldId="2147483685"/>
            <pc:sldLayoutMk cId="3079314909" sldId="2147483709"/>
          </pc:sldLayoutMkLst>
        </pc:sldLayoutChg>
        <pc:sldLayoutChg chg="del">
          <pc:chgData name="Adwait Aralkar" userId="ae1719c1-ed02-42aa-a1d9-0d6e6247f692" providerId="ADAL" clId="{3F587D8B-EC67-422E-A694-1F3A026A2B27}" dt="2025-01-13T15:24:41.725" v="3595" actId="47"/>
          <pc:sldLayoutMkLst>
            <pc:docMk/>
            <pc:sldMasterMk cId="185478801" sldId="2147483685"/>
            <pc:sldLayoutMk cId="3056536465" sldId="2147484150"/>
          </pc:sldLayoutMkLst>
        </pc:sldLayoutChg>
        <pc:sldLayoutChg chg="del">
          <pc:chgData name="Adwait Aralkar" userId="ae1719c1-ed02-42aa-a1d9-0d6e6247f692" providerId="ADAL" clId="{3F587D8B-EC67-422E-A694-1F3A026A2B27}" dt="2025-01-16T05:20:22.268" v="4812" actId="47"/>
          <pc:sldLayoutMkLst>
            <pc:docMk/>
            <pc:sldMasterMk cId="185478801" sldId="2147483685"/>
            <pc:sldLayoutMk cId="2933991832" sldId="2147484151"/>
          </pc:sldLayoutMkLst>
        </pc:sldLayoutChg>
        <pc:sldLayoutChg chg="del">
          <pc:chgData name="Adwait Aralkar" userId="ae1719c1-ed02-42aa-a1d9-0d6e6247f692" providerId="ADAL" clId="{3F587D8B-EC67-422E-A694-1F3A026A2B27}" dt="2025-01-16T05:20:43.819" v="4822" actId="47"/>
          <pc:sldLayoutMkLst>
            <pc:docMk/>
            <pc:sldMasterMk cId="185478801" sldId="2147483685"/>
            <pc:sldLayoutMk cId="956092806" sldId="2147484152"/>
          </pc:sldLayoutMkLst>
        </pc:sldLayoutChg>
      </pc:sldMasterChg>
      <pc:sldMasterChg chg="modSp modSldLayout">
        <pc:chgData name="Adwait Aralkar" userId="ae1719c1-ed02-42aa-a1d9-0d6e6247f692" providerId="ADAL" clId="{3F587D8B-EC67-422E-A694-1F3A026A2B27}" dt="2025-01-09T12:08:41.377" v="476"/>
        <pc:sldMasterMkLst>
          <pc:docMk/>
          <pc:sldMasterMk cId="629899100" sldId="2147483710"/>
        </pc:sldMasterMkLst>
        <pc:spChg chg="mod">
          <ac:chgData name="Adwait Aralkar" userId="ae1719c1-ed02-42aa-a1d9-0d6e6247f692" providerId="ADAL" clId="{3F587D8B-EC67-422E-A694-1F3A026A2B27}" dt="2025-01-09T12:08:41.377" v="476"/>
          <ac:spMkLst>
            <pc:docMk/>
            <pc:sldMasterMk cId="629899100" sldId="2147483710"/>
            <ac:spMk id="9" creationId="{F0733385-7C9E-5242-9370-380A43759513}"/>
          </ac:spMkLst>
        </pc:spChg>
        <pc:sldLayoutChg chg="modSp">
          <pc:chgData name="Adwait Aralkar" userId="ae1719c1-ed02-42aa-a1d9-0d6e6247f692" providerId="ADAL" clId="{3F587D8B-EC67-422E-A694-1F3A026A2B27}" dt="2025-01-09T12:08:41.377" v="476"/>
          <pc:sldLayoutMkLst>
            <pc:docMk/>
            <pc:sldMasterMk cId="629899100" sldId="2147483710"/>
            <pc:sldLayoutMk cId="874914937" sldId="2147483711"/>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3685166293" sldId="2147483712"/>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1970988977" sldId="2147483713"/>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3619489810" sldId="2147483716"/>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2373574705" sldId="2147483717"/>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2439358859" sldId="2147483718"/>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357722311" sldId="2147483719"/>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1409274960" sldId="2147483720"/>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638600109" sldId="2147483721"/>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1510142049" sldId="2147483722"/>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3919057651" sldId="2147483723"/>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3308134670" sldId="2147483724"/>
          </pc:sldLayoutMkLst>
        </pc:sldLayoutChg>
        <pc:sldLayoutChg chg="modSp">
          <pc:chgData name="Adwait Aralkar" userId="ae1719c1-ed02-42aa-a1d9-0d6e6247f692" providerId="ADAL" clId="{3F587D8B-EC67-422E-A694-1F3A026A2B27}" dt="2025-01-09T12:08:41.377" v="476"/>
          <pc:sldLayoutMkLst>
            <pc:docMk/>
            <pc:sldMasterMk cId="629899100" sldId="2147483710"/>
            <pc:sldLayoutMk cId="700740595" sldId="2147483725"/>
          </pc:sldLayoutMkLst>
        </pc:sldLayoutChg>
      </pc:sldMasterChg>
      <pc:sldMasterChg chg="modSp delSldLayout modSldLayout">
        <pc:chgData name="Adwait Aralkar" userId="ae1719c1-ed02-42aa-a1d9-0d6e6247f692" providerId="ADAL" clId="{3F587D8B-EC67-422E-A694-1F3A026A2B27}" dt="2025-01-13T15:24:10.680" v="3582" actId="2696"/>
        <pc:sldMasterMkLst>
          <pc:docMk/>
          <pc:sldMasterMk cId="3612118310" sldId="2147483726"/>
        </pc:sldMasterMkLst>
        <pc:sldLayoutChg chg="modSp">
          <pc:chgData name="Adwait Aralkar" userId="ae1719c1-ed02-42aa-a1d9-0d6e6247f692" providerId="ADAL" clId="{3F587D8B-EC67-422E-A694-1F3A026A2B27}" dt="2025-01-09T12:08:41.377" v="476"/>
          <pc:sldLayoutMkLst>
            <pc:docMk/>
            <pc:sldMasterMk cId="3612118310" sldId="2147483726"/>
            <pc:sldLayoutMk cId="280380210" sldId="2147483727"/>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1361327720" sldId="2147483728"/>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921093642" sldId="2147483729"/>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149765282" sldId="2147483730"/>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1255139574" sldId="2147483731"/>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3335259164" sldId="2147483732"/>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4249461183" sldId="2147483733"/>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997108528" sldId="2147483734"/>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1609368168" sldId="2147483735"/>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698424810" sldId="2147483736"/>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068033365" sldId="2147483737"/>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3130856111" sldId="2147483738"/>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393022590" sldId="2147483739"/>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58037306" sldId="2147483740"/>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3784408311" sldId="2147483741"/>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2883321885" sldId="2147483742"/>
          </pc:sldLayoutMkLst>
        </pc:sldLayoutChg>
        <pc:sldLayoutChg chg="modSp">
          <pc:chgData name="Adwait Aralkar" userId="ae1719c1-ed02-42aa-a1d9-0d6e6247f692" providerId="ADAL" clId="{3F587D8B-EC67-422E-A694-1F3A026A2B27}" dt="2025-01-09T12:08:41.377" v="476"/>
          <pc:sldLayoutMkLst>
            <pc:docMk/>
            <pc:sldMasterMk cId="3612118310" sldId="2147483726"/>
            <pc:sldLayoutMk cId="3083913145" sldId="2147483743"/>
          </pc:sldLayoutMkLst>
        </pc:sldLayoutChg>
        <pc:sldLayoutChg chg="del">
          <pc:chgData name="Adwait Aralkar" userId="ae1719c1-ed02-42aa-a1d9-0d6e6247f692" providerId="ADAL" clId="{3F587D8B-EC67-422E-A694-1F3A026A2B27}" dt="2025-01-13T15:24:10.680" v="3582" actId="2696"/>
          <pc:sldLayoutMkLst>
            <pc:docMk/>
            <pc:sldMasterMk cId="3612118310" sldId="2147483726"/>
            <pc:sldLayoutMk cId="1576092077" sldId="2147483749"/>
          </pc:sldLayoutMkLst>
        </pc:sldLayoutChg>
      </pc:sldMasterChg>
      <pc:sldMasterChg chg="modSp modSldLayout">
        <pc:chgData name="Adwait Aralkar" userId="ae1719c1-ed02-42aa-a1d9-0d6e6247f692" providerId="ADAL" clId="{3F587D8B-EC67-422E-A694-1F3A026A2B27}" dt="2025-01-09T12:08:41.377" v="476"/>
        <pc:sldMasterMkLst>
          <pc:docMk/>
          <pc:sldMasterMk cId="1709187388" sldId="2147483754"/>
        </pc:sldMasterMkLst>
        <pc:spChg chg="mod">
          <ac:chgData name="Adwait Aralkar" userId="ae1719c1-ed02-42aa-a1d9-0d6e6247f692" providerId="ADAL" clId="{3F587D8B-EC67-422E-A694-1F3A026A2B27}" dt="2025-01-09T12:08:41.377" v="476"/>
          <ac:spMkLst>
            <pc:docMk/>
            <pc:sldMasterMk cId="1709187388" sldId="2147483754"/>
            <ac:spMk id="4" creationId="{00000000-0000-0000-0000-000000000000}"/>
          </ac:spMkLst>
        </pc:spChg>
        <pc:spChg chg="mod">
          <ac:chgData name="Adwait Aralkar" userId="ae1719c1-ed02-42aa-a1d9-0d6e6247f692" providerId="ADAL" clId="{3F587D8B-EC67-422E-A694-1F3A026A2B27}" dt="2025-01-09T12:08:41.377" v="476"/>
          <ac:spMkLst>
            <pc:docMk/>
            <pc:sldMasterMk cId="1709187388" sldId="2147483754"/>
            <ac:spMk id="8" creationId="{D9B53F39-AAEF-FC4A-BFE2-B8D83F4AE1EA}"/>
          </ac:spMkLst>
        </pc:spChg>
        <pc:sldLayoutChg chg="modSp">
          <pc:chgData name="Adwait Aralkar" userId="ae1719c1-ed02-42aa-a1d9-0d6e6247f692" providerId="ADAL" clId="{3F587D8B-EC67-422E-A694-1F3A026A2B27}" dt="2025-01-09T12:08:41.377" v="476"/>
          <pc:sldLayoutMkLst>
            <pc:docMk/>
            <pc:sldMasterMk cId="1709187388" sldId="2147483754"/>
            <pc:sldLayoutMk cId="2696553179" sldId="2147483755"/>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874312986" sldId="2147483756"/>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608997603" sldId="2147483757"/>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2277993898" sldId="2147483758"/>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3416565842" sldId="2147483759"/>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1103876183" sldId="2147483760"/>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1246723384" sldId="2147483761"/>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3026319090" sldId="2147483762"/>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34473839" sldId="2147483763"/>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1964160950" sldId="2147483764"/>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2651654448" sldId="2147483765"/>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1567107369" sldId="2147483766"/>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694714554" sldId="2147483767"/>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102069652" sldId="2147483768"/>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3303459086" sldId="2147483769"/>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991107865" sldId="2147483771"/>
          </pc:sldLayoutMkLst>
        </pc:sldLayoutChg>
        <pc:sldLayoutChg chg="modSp">
          <pc:chgData name="Adwait Aralkar" userId="ae1719c1-ed02-42aa-a1d9-0d6e6247f692" providerId="ADAL" clId="{3F587D8B-EC67-422E-A694-1F3A026A2B27}" dt="2025-01-09T12:08:41.377" v="476"/>
          <pc:sldLayoutMkLst>
            <pc:docMk/>
            <pc:sldMasterMk cId="1709187388" sldId="2147483754"/>
            <pc:sldLayoutMk cId="783395927" sldId="2147483772"/>
          </pc:sldLayoutMkLst>
        </pc:sldLayoutChg>
      </pc:sldMasterChg>
      <pc:sldMasterChg chg="del delSldLayout">
        <pc:chgData name="Adwait Aralkar" userId="ae1719c1-ed02-42aa-a1d9-0d6e6247f692" providerId="ADAL" clId="{3F587D8B-EC67-422E-A694-1F3A026A2B27}" dt="2025-01-09T10:05:11.344" v="330" actId="47"/>
        <pc:sldMasterMkLst>
          <pc:docMk/>
          <pc:sldMasterMk cId="2179353300" sldId="2147483801"/>
        </pc:sldMasterMkLst>
        <pc:sldLayoutChg chg="del">
          <pc:chgData name="Adwait Aralkar" userId="ae1719c1-ed02-42aa-a1d9-0d6e6247f692" providerId="ADAL" clId="{3F587D8B-EC67-422E-A694-1F3A026A2B27}" dt="2025-01-09T10:05:11.344" v="330" actId="47"/>
          <pc:sldLayoutMkLst>
            <pc:docMk/>
            <pc:sldMasterMk cId="2179353300" sldId="2147483801"/>
            <pc:sldLayoutMk cId="3967619506" sldId="2147483802"/>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977865839" sldId="2147483803"/>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002664716" sldId="2147483804"/>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250674555" sldId="2147483805"/>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561091364" sldId="2147483806"/>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011397678" sldId="2147483807"/>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4219577496" sldId="2147483808"/>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937433603" sldId="2147483809"/>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111557415" sldId="2147483810"/>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770861207" sldId="2147483811"/>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810313945" sldId="2147483812"/>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294860172" sldId="2147483813"/>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336528807" sldId="2147483814"/>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714669370" sldId="2147483815"/>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788627625" sldId="2147483816"/>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4140755712" sldId="2147483817"/>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656799188" sldId="2147483818"/>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4088864348" sldId="2147483819"/>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611598775" sldId="2147483820"/>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557334546" sldId="2147483821"/>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6154557" sldId="2147483822"/>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88986030" sldId="2147483823"/>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490388333" sldId="2147483824"/>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729221251" sldId="2147483825"/>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627730162" sldId="2147483826"/>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870487693" sldId="2147483827"/>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551315216" sldId="2147483828"/>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0293424" sldId="2147483829"/>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520916522" sldId="2147483830"/>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582294639" sldId="2147483831"/>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4185874818" sldId="2147483832"/>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866475479" sldId="2147483833"/>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656787227" sldId="2147483834"/>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843922503" sldId="2147483835"/>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862157280" sldId="2147483836"/>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044473590" sldId="2147483837"/>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2024642462" sldId="2147483838"/>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791127901" sldId="2147483839"/>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628109122" sldId="2147483840"/>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433429604" sldId="2147483841"/>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937369769" sldId="2147483842"/>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217489163" sldId="2147483843"/>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284835736" sldId="2147483844"/>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174152899" sldId="2147483845"/>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944703129" sldId="2147483846"/>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702929005" sldId="2147483847"/>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985217812" sldId="2147483848"/>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1738760420" sldId="2147483849"/>
          </pc:sldLayoutMkLst>
        </pc:sldLayoutChg>
        <pc:sldLayoutChg chg="del">
          <pc:chgData name="Adwait Aralkar" userId="ae1719c1-ed02-42aa-a1d9-0d6e6247f692" providerId="ADAL" clId="{3F587D8B-EC67-422E-A694-1F3A026A2B27}" dt="2025-01-09T10:05:11.344" v="330" actId="47"/>
          <pc:sldLayoutMkLst>
            <pc:docMk/>
            <pc:sldMasterMk cId="2179353300" sldId="2147483801"/>
            <pc:sldLayoutMk cId="3208588588" sldId="2147483850"/>
          </pc:sldLayoutMkLst>
        </pc:sldLayoutChg>
      </pc:sldMasterChg>
      <pc:sldMasterChg chg="modSldLayout">
        <pc:chgData name="Adwait Aralkar" userId="ae1719c1-ed02-42aa-a1d9-0d6e6247f692" providerId="ADAL" clId="{3F587D8B-EC67-422E-A694-1F3A026A2B27}" dt="2025-01-09T12:08:41.377" v="476"/>
        <pc:sldMasterMkLst>
          <pc:docMk/>
          <pc:sldMasterMk cId="1424960473" sldId="2147483895"/>
        </pc:sldMasterMkLst>
        <pc:sldLayoutChg chg="modSp">
          <pc:chgData name="Adwait Aralkar" userId="ae1719c1-ed02-42aa-a1d9-0d6e6247f692" providerId="ADAL" clId="{3F587D8B-EC67-422E-A694-1F3A026A2B27}" dt="2025-01-09T12:08:41.377" v="476"/>
          <pc:sldLayoutMkLst>
            <pc:docMk/>
            <pc:sldMasterMk cId="1424960473" sldId="2147483895"/>
            <pc:sldLayoutMk cId="2102270079" sldId="2147483907"/>
          </pc:sldLayoutMkLst>
        </pc:sldLayoutChg>
      </pc:sldMasterChg>
      <pc:sldMasterChg chg="modSp modSldLayout">
        <pc:chgData name="Adwait Aralkar" userId="ae1719c1-ed02-42aa-a1d9-0d6e6247f692" providerId="ADAL" clId="{3F587D8B-EC67-422E-A694-1F3A026A2B27}" dt="2025-01-09T12:08:41.377" v="476"/>
        <pc:sldMasterMkLst>
          <pc:docMk/>
          <pc:sldMasterMk cId="1575575874" sldId="2147483908"/>
        </pc:sldMasterMkLst>
        <pc:spChg chg="mod">
          <ac:chgData name="Adwait Aralkar" userId="ae1719c1-ed02-42aa-a1d9-0d6e6247f692" providerId="ADAL" clId="{3F587D8B-EC67-422E-A694-1F3A026A2B27}" dt="2025-01-09T12:08:41.377" v="476"/>
          <ac:spMkLst>
            <pc:docMk/>
            <pc:sldMasterMk cId="1575575874" sldId="2147483908"/>
            <ac:spMk id="9" creationId="{F0733385-7C9E-5242-9370-380A43759513}"/>
          </ac:spMkLst>
        </pc:spChg>
        <pc:sldLayoutChg chg="modSp">
          <pc:chgData name="Adwait Aralkar" userId="ae1719c1-ed02-42aa-a1d9-0d6e6247f692" providerId="ADAL" clId="{3F587D8B-EC67-422E-A694-1F3A026A2B27}" dt="2025-01-09T12:08:41.377" v="476"/>
          <pc:sldLayoutMkLst>
            <pc:docMk/>
            <pc:sldMasterMk cId="1575575874" sldId="2147483908"/>
            <pc:sldLayoutMk cId="562922560" sldId="2147483909"/>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3322308926" sldId="2147483910"/>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2932027025" sldId="2147483913"/>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1701265973" sldId="2147483914"/>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2190582650" sldId="2147483915"/>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2241444820" sldId="2147483916"/>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4242516024" sldId="2147483917"/>
          </pc:sldLayoutMkLst>
        </pc:sldLayoutChg>
        <pc:sldLayoutChg chg="modSp">
          <pc:chgData name="Adwait Aralkar" userId="ae1719c1-ed02-42aa-a1d9-0d6e6247f692" providerId="ADAL" clId="{3F587D8B-EC67-422E-A694-1F3A026A2B27}" dt="2025-01-09T12:08:41.377" v="476"/>
          <pc:sldLayoutMkLst>
            <pc:docMk/>
            <pc:sldMasterMk cId="1575575874" sldId="2147483908"/>
            <pc:sldLayoutMk cId="3645540945" sldId="2147483918"/>
          </pc:sldLayoutMkLst>
        </pc:sldLayoutChg>
      </pc:sldMasterChg>
      <pc:sldMasterChg chg="modSp del delSldLayout modSldLayout">
        <pc:chgData name="Adwait Aralkar" userId="ae1719c1-ed02-42aa-a1d9-0d6e6247f692" providerId="ADAL" clId="{3F587D8B-EC67-422E-A694-1F3A026A2B27}" dt="2025-01-09T14:16:42.777" v="498" actId="47"/>
        <pc:sldMasterMkLst>
          <pc:docMk/>
          <pc:sldMasterMk cId="1526345730" sldId="2147483919"/>
        </pc:sldMasterMkLst>
        <pc:sldLayoutChg chg="modSp del">
          <pc:chgData name="Adwait Aralkar" userId="ae1719c1-ed02-42aa-a1d9-0d6e6247f692" providerId="ADAL" clId="{3F587D8B-EC67-422E-A694-1F3A026A2B27}" dt="2025-01-09T14:16:42.777" v="498" actId="47"/>
          <pc:sldLayoutMkLst>
            <pc:docMk/>
            <pc:sldMasterMk cId="1526345730" sldId="2147483919"/>
            <pc:sldLayoutMk cId="2978966644" sldId="2147483920"/>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1239634896" sldId="2147483921"/>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478472768" sldId="2147483922"/>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1545106507" sldId="2147483923"/>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1429146318" sldId="2147483924"/>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1046383895" sldId="2147483925"/>
          </pc:sldLayoutMkLst>
        </pc:sldLayoutChg>
        <pc:sldLayoutChg chg="del">
          <pc:chgData name="Adwait Aralkar" userId="ae1719c1-ed02-42aa-a1d9-0d6e6247f692" providerId="ADAL" clId="{3F587D8B-EC67-422E-A694-1F3A026A2B27}" dt="2025-01-09T14:16:42.777" v="498" actId="47"/>
          <pc:sldLayoutMkLst>
            <pc:docMk/>
            <pc:sldMasterMk cId="1526345730" sldId="2147483919"/>
            <pc:sldLayoutMk cId="3063092235" sldId="2147483926"/>
          </pc:sldLayoutMkLst>
        </pc:sldLayoutChg>
        <pc:sldLayoutChg chg="del">
          <pc:chgData name="Adwait Aralkar" userId="ae1719c1-ed02-42aa-a1d9-0d6e6247f692" providerId="ADAL" clId="{3F587D8B-EC67-422E-A694-1F3A026A2B27}" dt="2025-01-09T14:16:42.777" v="498" actId="47"/>
          <pc:sldLayoutMkLst>
            <pc:docMk/>
            <pc:sldMasterMk cId="1526345730" sldId="2147483919"/>
            <pc:sldLayoutMk cId="3674027496" sldId="2147483927"/>
          </pc:sldLayoutMkLst>
        </pc:sldLayoutChg>
        <pc:sldLayoutChg chg="modSp del">
          <pc:chgData name="Adwait Aralkar" userId="ae1719c1-ed02-42aa-a1d9-0d6e6247f692" providerId="ADAL" clId="{3F587D8B-EC67-422E-A694-1F3A026A2B27}" dt="2025-01-09T14:16:42.777" v="498" actId="47"/>
          <pc:sldLayoutMkLst>
            <pc:docMk/>
            <pc:sldMasterMk cId="1526345730" sldId="2147483919"/>
            <pc:sldLayoutMk cId="3701491546" sldId="2147483928"/>
          </pc:sldLayoutMkLst>
        </pc:sldLayoutChg>
      </pc:sldMasterChg>
      <pc:sldMasterChg chg="del delSldLayout">
        <pc:chgData name="Adwait Aralkar" userId="ae1719c1-ed02-42aa-a1d9-0d6e6247f692" providerId="ADAL" clId="{3F587D8B-EC67-422E-A694-1F3A026A2B27}" dt="2025-01-09T14:16:40.997" v="496" actId="47"/>
        <pc:sldMasterMkLst>
          <pc:docMk/>
          <pc:sldMasterMk cId="2774909735" sldId="2147483929"/>
        </pc:sldMasterMkLst>
        <pc:sldLayoutChg chg="del">
          <pc:chgData name="Adwait Aralkar" userId="ae1719c1-ed02-42aa-a1d9-0d6e6247f692" providerId="ADAL" clId="{3F587D8B-EC67-422E-A694-1F3A026A2B27}" dt="2025-01-09T14:16:40.997" v="496" actId="47"/>
          <pc:sldLayoutMkLst>
            <pc:docMk/>
            <pc:sldMasterMk cId="2774909735" sldId="2147483929"/>
            <pc:sldLayoutMk cId="3963842799" sldId="2147483930"/>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3740356013" sldId="2147483931"/>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1914501578" sldId="2147483932"/>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60369286" sldId="2147483933"/>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142715606" sldId="2147483934"/>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1068240375" sldId="2147483935"/>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948299420" sldId="2147483936"/>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145532880" sldId="2147483937"/>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246512946" sldId="2147483938"/>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3653506621" sldId="2147483939"/>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56818147" sldId="2147483940"/>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1427877175" sldId="2147483941"/>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784940305" sldId="2147483942"/>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1109695043" sldId="2147483943"/>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293722663" sldId="2147483944"/>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714900178" sldId="2147483945"/>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861257965" sldId="2147483946"/>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751754864" sldId="2147483947"/>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817698420" sldId="2147483948"/>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4033753401" sldId="2147483949"/>
          </pc:sldLayoutMkLst>
        </pc:sldLayoutChg>
        <pc:sldLayoutChg chg="del">
          <pc:chgData name="Adwait Aralkar" userId="ae1719c1-ed02-42aa-a1d9-0d6e6247f692" providerId="ADAL" clId="{3F587D8B-EC67-422E-A694-1F3A026A2B27}" dt="2025-01-09T14:16:40.997" v="496" actId="47"/>
          <pc:sldLayoutMkLst>
            <pc:docMk/>
            <pc:sldMasterMk cId="2774909735" sldId="2147483929"/>
            <pc:sldLayoutMk cId="2411037243" sldId="2147483950"/>
          </pc:sldLayoutMkLst>
        </pc:sldLayoutChg>
      </pc:sldMasterChg>
      <pc:sldMasterChg chg="del delSldLayout">
        <pc:chgData name="Adwait Aralkar" userId="ae1719c1-ed02-42aa-a1d9-0d6e6247f692" providerId="ADAL" clId="{3F587D8B-EC67-422E-A694-1F3A026A2B27}" dt="2025-01-09T10:03:48.568" v="321" actId="47"/>
        <pc:sldMasterMkLst>
          <pc:docMk/>
          <pc:sldMasterMk cId="1486661582" sldId="2147483951"/>
        </pc:sldMasterMkLst>
        <pc:sldLayoutChg chg="del">
          <pc:chgData name="Adwait Aralkar" userId="ae1719c1-ed02-42aa-a1d9-0d6e6247f692" providerId="ADAL" clId="{3F587D8B-EC67-422E-A694-1F3A026A2B27}" dt="2025-01-09T10:03:48.568" v="321" actId="47"/>
          <pc:sldLayoutMkLst>
            <pc:docMk/>
            <pc:sldMasterMk cId="1486661582" sldId="2147483951"/>
            <pc:sldLayoutMk cId="26546038" sldId="2147483952"/>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169627653" sldId="2147483953"/>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058147875" sldId="2147483954"/>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224755691" sldId="2147483955"/>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506767897" sldId="2147483956"/>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241111341" sldId="2147483957"/>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364139842" sldId="2147483958"/>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043300892" sldId="2147483959"/>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426976703" sldId="2147483960"/>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622293509" sldId="2147483961"/>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969901951" sldId="2147483962"/>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638050158" sldId="2147483963"/>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109859636" sldId="2147483964"/>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154893874" sldId="2147483965"/>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403749593" sldId="2147483966"/>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382391631" sldId="2147483967"/>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655351244" sldId="2147483968"/>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261262522" sldId="2147483969"/>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312390862" sldId="2147483970"/>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719490388" sldId="2147483971"/>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032303527" sldId="2147483972"/>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824770341" sldId="2147483973"/>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54176208" sldId="2147483974"/>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96556831" sldId="2147483975"/>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648987881" sldId="2147483976"/>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991960326" sldId="2147483977"/>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202601980" sldId="2147483978"/>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362986263" sldId="2147483979"/>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027074592" sldId="2147483980"/>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685419581" sldId="2147483981"/>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403310153" sldId="2147483982"/>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567231192" sldId="2147483983"/>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484745454" sldId="2147483984"/>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164195664" sldId="2147483985"/>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66279657" sldId="2147483986"/>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609019074" sldId="2147483987"/>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85758277" sldId="2147483988"/>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859027770" sldId="2147483989"/>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025415465" sldId="2147483990"/>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099974388" sldId="2147483991"/>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855370260" sldId="2147483992"/>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48023199" sldId="2147483993"/>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4048857035" sldId="2147483994"/>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102461482" sldId="2147483995"/>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692558440" sldId="2147483996"/>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22487314" sldId="2147483997"/>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2608820868" sldId="2147483998"/>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42771199" sldId="2147483999"/>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316806100" sldId="2147484000"/>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981984262" sldId="2147484001"/>
          </pc:sldLayoutMkLst>
        </pc:sldLayoutChg>
        <pc:sldLayoutChg chg="del">
          <pc:chgData name="Adwait Aralkar" userId="ae1719c1-ed02-42aa-a1d9-0d6e6247f692" providerId="ADAL" clId="{3F587D8B-EC67-422E-A694-1F3A026A2B27}" dt="2025-01-09T10:03:48.568" v="321" actId="47"/>
          <pc:sldLayoutMkLst>
            <pc:docMk/>
            <pc:sldMasterMk cId="1486661582" sldId="2147483951"/>
            <pc:sldLayoutMk cId="1679404648" sldId="2147484002"/>
          </pc:sldLayoutMkLst>
        </pc:sldLayoutChg>
      </pc:sldMasterChg>
      <pc:sldMasterChg chg="del delSldLayout">
        <pc:chgData name="Adwait Aralkar" userId="ae1719c1-ed02-42aa-a1d9-0d6e6247f692" providerId="ADAL" clId="{3F587D8B-EC67-422E-A694-1F3A026A2B27}" dt="2025-01-13T15:24:10.680" v="3582" actId="2696"/>
        <pc:sldMasterMkLst>
          <pc:docMk/>
          <pc:sldMasterMk cId="4227849063" sldId="2147484042"/>
        </pc:sldMasterMkLst>
        <pc:sldLayoutChg chg="del">
          <pc:chgData name="Adwait Aralkar" userId="ae1719c1-ed02-42aa-a1d9-0d6e6247f692" providerId="ADAL" clId="{3F587D8B-EC67-422E-A694-1F3A026A2B27}" dt="2025-01-13T15:24:10.680" v="3582" actId="2696"/>
          <pc:sldLayoutMkLst>
            <pc:docMk/>
            <pc:sldMasterMk cId="4227849063" sldId="2147484042"/>
            <pc:sldLayoutMk cId="3906691360" sldId="214748404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645032879" sldId="214748404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062315487" sldId="214748404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731322611" sldId="2147484046"/>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896218384" sldId="2147484047"/>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4034215529" sldId="2147484048"/>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465003671" sldId="2147484049"/>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175978826" sldId="2147484050"/>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972160748" sldId="2147484051"/>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150245948" sldId="2147484052"/>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996809494" sldId="214748405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904004445" sldId="214748405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173790843" sldId="214748405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873953626" sldId="2147484056"/>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536127545" sldId="2147484057"/>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956348736" sldId="2147484058"/>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5540201" sldId="2147484059"/>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547586330" sldId="2147484060"/>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753871873" sldId="2147484061"/>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183162991" sldId="2147484062"/>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547564627" sldId="214748406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020573556" sldId="214748406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162852536" sldId="214748406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978878248" sldId="2147484066"/>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741243828" sldId="2147484067"/>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550292758" sldId="2147484068"/>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4149608820" sldId="2147484069"/>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747396925" sldId="2147484070"/>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376288083" sldId="2147484071"/>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704933886" sldId="2147484072"/>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326652839" sldId="214748407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213954657" sldId="214748407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497184570" sldId="214748407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521963832" sldId="2147484076"/>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601731766" sldId="2147484077"/>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03562728" sldId="2147484078"/>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578137651" sldId="2147484079"/>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807267895" sldId="2147484080"/>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415384808" sldId="2147484081"/>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604450667" sldId="2147484082"/>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196549402" sldId="214748408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539968967" sldId="214748408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787822289" sldId="214748408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869070442" sldId="2147484086"/>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189114953" sldId="2147484087"/>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861949625" sldId="2147484088"/>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275966933" sldId="2147484089"/>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4176412335" sldId="2147484090"/>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255779754" sldId="2147484091"/>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874601137" sldId="2147484092"/>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222425770" sldId="2147484093"/>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362737174" sldId="2147484094"/>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3627926352" sldId="2147484095"/>
          </pc:sldLayoutMkLst>
        </pc:sldLayoutChg>
        <pc:sldLayoutChg chg="del">
          <pc:chgData name="Adwait Aralkar" userId="ae1719c1-ed02-42aa-a1d9-0d6e6247f692" providerId="ADAL" clId="{3F587D8B-EC67-422E-A694-1F3A026A2B27}" dt="2025-01-13T15:24:10.680" v="3582" actId="2696"/>
          <pc:sldLayoutMkLst>
            <pc:docMk/>
            <pc:sldMasterMk cId="4227849063" sldId="2147484042"/>
            <pc:sldLayoutMk cId="1222360055" sldId="2147484096"/>
          </pc:sldLayoutMkLst>
        </pc:sldLayoutChg>
      </pc:sldMasterChg>
      <pc:sldMasterChg chg="del delSldLayout">
        <pc:chgData name="Adwait Aralkar" userId="ae1719c1-ed02-42aa-a1d9-0d6e6247f692" providerId="ADAL" clId="{3F587D8B-EC67-422E-A694-1F3A026A2B27}" dt="2025-01-16T05:20:46.683" v="4823" actId="47"/>
        <pc:sldMasterMkLst>
          <pc:docMk/>
          <pc:sldMasterMk cId="912863715" sldId="2147484153"/>
        </pc:sldMasterMkLst>
        <pc:sldLayoutChg chg="del">
          <pc:chgData name="Adwait Aralkar" userId="ae1719c1-ed02-42aa-a1d9-0d6e6247f692" providerId="ADAL" clId="{3F587D8B-EC67-422E-A694-1F3A026A2B27}" dt="2025-01-16T05:20:46.683" v="4823" actId="47"/>
          <pc:sldLayoutMkLst>
            <pc:docMk/>
            <pc:sldMasterMk cId="912863715" sldId="2147484153"/>
            <pc:sldLayoutMk cId="799557730" sldId="2147484154"/>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469406985" sldId="2147484155"/>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800506245" sldId="2147484156"/>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1141196085" sldId="2147484157"/>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871444883" sldId="2147484158"/>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96062795" sldId="2147484159"/>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545795633" sldId="2147484160"/>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4011700356" sldId="2147484161"/>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486158993" sldId="2147484162"/>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1053154775" sldId="2147484163"/>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217680102" sldId="2147484164"/>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866650403" sldId="2147484165"/>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820880399" sldId="2147484166"/>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153360066" sldId="2147484167"/>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804874993" sldId="2147484168"/>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1761215727" sldId="2147484169"/>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1741777355" sldId="2147484170"/>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253514427" sldId="2147484171"/>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787730305" sldId="2147484172"/>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095055242" sldId="2147484173"/>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317667936" sldId="2147484174"/>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3065996300" sldId="2147484175"/>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416343246" sldId="2147484176"/>
          </pc:sldLayoutMkLst>
        </pc:sldLayoutChg>
        <pc:sldLayoutChg chg="del">
          <pc:chgData name="Adwait Aralkar" userId="ae1719c1-ed02-42aa-a1d9-0d6e6247f692" providerId="ADAL" clId="{3F587D8B-EC67-422E-A694-1F3A026A2B27}" dt="2025-01-16T05:20:46.683" v="4823" actId="47"/>
          <pc:sldLayoutMkLst>
            <pc:docMk/>
            <pc:sldMasterMk cId="912863715" sldId="2147484153"/>
            <pc:sldLayoutMk cId="2552502105" sldId="2147484177"/>
          </pc:sldLayoutMkLst>
        </pc:sldLayoutChg>
      </pc:sldMasterChg>
      <pc:sldMasterChg chg="del delSldLayout">
        <pc:chgData name="Adwait Aralkar" userId="ae1719c1-ed02-42aa-a1d9-0d6e6247f692" providerId="ADAL" clId="{3F587D8B-EC67-422E-A694-1F3A026A2B27}" dt="2025-01-16T05:05:04.245" v="4785" actId="2696"/>
        <pc:sldMasterMkLst>
          <pc:docMk/>
          <pc:sldMasterMk cId="1294257025" sldId="2147484178"/>
        </pc:sldMasterMkLst>
        <pc:sldLayoutChg chg="del">
          <pc:chgData name="Adwait Aralkar" userId="ae1719c1-ed02-42aa-a1d9-0d6e6247f692" providerId="ADAL" clId="{3F587D8B-EC67-422E-A694-1F3A026A2B27}" dt="2025-01-16T05:05:04.245" v="4785" actId="2696"/>
          <pc:sldLayoutMkLst>
            <pc:docMk/>
            <pc:sldMasterMk cId="1294257025" sldId="2147484178"/>
            <pc:sldLayoutMk cId="2601872383" sldId="214748417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327527723" sldId="214748418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49455974" sldId="214748418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307204460" sldId="2147484182"/>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992995208" sldId="2147484183"/>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017841307" sldId="2147484184"/>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172777520" sldId="2147484185"/>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536587028" sldId="2147484186"/>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816238296" sldId="2147484187"/>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74682062" sldId="2147484188"/>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72638644" sldId="214748418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293278162" sldId="214748419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778311688" sldId="214748419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634903545" sldId="2147484192"/>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401040431" sldId="2147484193"/>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287290114" sldId="2147484194"/>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576368869" sldId="2147484195"/>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526541140" sldId="2147484196"/>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658264752" sldId="2147484197"/>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07189706" sldId="2147484198"/>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316501061" sldId="214748419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38745142" sldId="214748420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724791343" sldId="214748420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844084956" sldId="2147484202"/>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777438924" sldId="2147484203"/>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494519094" sldId="2147484204"/>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503307513" sldId="2147484205"/>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380196528" sldId="2147484206"/>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951552453" sldId="2147484207"/>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597890062" sldId="2147484208"/>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0707234" sldId="214748420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275141329" sldId="214748421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4101494068" sldId="214748421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647001301" sldId="2147484212"/>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723648788" sldId="2147484213"/>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652992821" sldId="2147484214"/>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747983030" sldId="2147484215"/>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864191446" sldId="2147484216"/>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79838501" sldId="2147484217"/>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181834559" sldId="2147484218"/>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304405652" sldId="214748421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575514429" sldId="214748422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797518416" sldId="214748422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662265835" sldId="2147484222"/>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307559536" sldId="2147484223"/>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648232069" sldId="2147484224"/>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953233352" sldId="2147484225"/>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876927911" sldId="2147484226"/>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821269915" sldId="2147484227"/>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617982046" sldId="2147484228"/>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995279058" sldId="2147484229"/>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2400519225" sldId="2147484230"/>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3538537677" sldId="2147484231"/>
          </pc:sldLayoutMkLst>
        </pc:sldLayoutChg>
        <pc:sldLayoutChg chg="del">
          <pc:chgData name="Adwait Aralkar" userId="ae1719c1-ed02-42aa-a1d9-0d6e6247f692" providerId="ADAL" clId="{3F587D8B-EC67-422E-A694-1F3A026A2B27}" dt="2025-01-16T05:05:04.245" v="4785" actId="2696"/>
          <pc:sldLayoutMkLst>
            <pc:docMk/>
            <pc:sldMasterMk cId="1294257025" sldId="2147484178"/>
            <pc:sldLayoutMk cId="1900373921" sldId="2147484232"/>
          </pc:sldLayoutMkLst>
        </pc:sldLayoutChg>
      </pc:sldMasterChg>
    </pc:docChg>
  </pc:docChgLst>
  <pc:docChgLst>
    <pc:chgData name="Siddhi Paliwal" userId="3ef3921d-16b8-4854-8920-f0b2bd004b9f" providerId="ADAL" clId="{C1DCDE91-2A24-B94D-A20B-99BB0A794CB7}"/>
    <pc:docChg chg="undo custSel addSld delSld modSld delMainMaster">
      <pc:chgData name="Siddhi Paliwal" userId="3ef3921d-16b8-4854-8920-f0b2bd004b9f" providerId="ADAL" clId="{C1DCDE91-2A24-B94D-A20B-99BB0A794CB7}" dt="2025-01-20T11:03:47.953" v="846" actId="14100"/>
      <pc:docMkLst>
        <pc:docMk/>
      </pc:docMkLst>
      <pc:sldChg chg="addSp delSp modSp mod">
        <pc:chgData name="Siddhi Paliwal" userId="3ef3921d-16b8-4854-8920-f0b2bd004b9f" providerId="ADAL" clId="{C1DCDE91-2A24-B94D-A20B-99BB0A794CB7}" dt="2025-01-17T11:51:39.567" v="124" actId="207"/>
        <pc:sldMkLst>
          <pc:docMk/>
          <pc:sldMk cId="3021614010" sldId="256"/>
        </pc:sldMkLst>
        <pc:spChg chg="add mod">
          <ac:chgData name="Siddhi Paliwal" userId="3ef3921d-16b8-4854-8920-f0b2bd004b9f" providerId="ADAL" clId="{C1DCDE91-2A24-B94D-A20B-99BB0A794CB7}" dt="2025-01-17T11:51:39.567" v="124" actId="207"/>
          <ac:spMkLst>
            <pc:docMk/>
            <pc:sldMk cId="3021614010" sldId="256"/>
            <ac:spMk id="4" creationId="{A7423149-6F83-3A11-1592-EC6D5C3FF76A}"/>
          </ac:spMkLst>
        </pc:spChg>
        <pc:spChg chg="mod">
          <ac:chgData name="Siddhi Paliwal" userId="3ef3921d-16b8-4854-8920-f0b2bd004b9f" providerId="ADAL" clId="{C1DCDE91-2A24-B94D-A20B-99BB0A794CB7}" dt="2025-01-17T11:51:33.535" v="123" actId="207"/>
          <ac:spMkLst>
            <pc:docMk/>
            <pc:sldMk cId="3021614010" sldId="256"/>
            <ac:spMk id="8" creationId="{792033D6-2E16-FE85-5246-624460332C7D}"/>
          </ac:spMkLst>
        </pc:spChg>
        <pc:spChg chg="mod">
          <ac:chgData name="Siddhi Paliwal" userId="3ef3921d-16b8-4854-8920-f0b2bd004b9f" providerId="ADAL" clId="{C1DCDE91-2A24-B94D-A20B-99BB0A794CB7}" dt="2025-01-17T11:50:49.827" v="118" actId="1076"/>
          <ac:spMkLst>
            <pc:docMk/>
            <pc:sldMk cId="3021614010" sldId="256"/>
            <ac:spMk id="48" creationId="{3EE217FE-1D9B-F99C-016D-6D6EBB0065F5}"/>
          </ac:spMkLst>
        </pc:spChg>
        <pc:spChg chg="mod">
          <ac:chgData name="Siddhi Paliwal" userId="3ef3921d-16b8-4854-8920-f0b2bd004b9f" providerId="ADAL" clId="{C1DCDE91-2A24-B94D-A20B-99BB0A794CB7}" dt="2025-01-17T11:51:07.228" v="119" actId="1076"/>
          <ac:spMkLst>
            <pc:docMk/>
            <pc:sldMk cId="3021614010" sldId="256"/>
            <ac:spMk id="58" creationId="{37C98DBF-C617-0078-77EB-1012A096882F}"/>
          </ac:spMkLst>
        </pc:spChg>
        <pc:grpChg chg="mod">
          <ac:chgData name="Siddhi Paliwal" userId="3ef3921d-16b8-4854-8920-f0b2bd004b9f" providerId="ADAL" clId="{C1DCDE91-2A24-B94D-A20B-99BB0A794CB7}" dt="2025-01-17T11:46:05.354" v="22" actId="1037"/>
          <ac:grpSpMkLst>
            <pc:docMk/>
            <pc:sldMk cId="3021614010" sldId="256"/>
            <ac:grpSpMk id="3" creationId="{F383E18B-8FA1-35C6-97DF-98A19A60F343}"/>
          </ac:grpSpMkLst>
        </pc:grpChg>
        <pc:grpChg chg="mod">
          <ac:chgData name="Siddhi Paliwal" userId="3ef3921d-16b8-4854-8920-f0b2bd004b9f" providerId="ADAL" clId="{C1DCDE91-2A24-B94D-A20B-99BB0A794CB7}" dt="2025-01-17T11:46:05.354" v="22" actId="1037"/>
          <ac:grpSpMkLst>
            <pc:docMk/>
            <pc:sldMk cId="3021614010" sldId="256"/>
            <ac:grpSpMk id="13" creationId="{B8491E6E-E272-094F-7533-7D780764834F}"/>
          </ac:grpSpMkLst>
        </pc:grpChg>
        <pc:grpChg chg="mod">
          <ac:chgData name="Siddhi Paliwal" userId="3ef3921d-16b8-4854-8920-f0b2bd004b9f" providerId="ADAL" clId="{C1DCDE91-2A24-B94D-A20B-99BB0A794CB7}" dt="2025-01-17T11:46:05.354" v="22" actId="1037"/>
          <ac:grpSpMkLst>
            <pc:docMk/>
            <pc:sldMk cId="3021614010" sldId="256"/>
            <ac:grpSpMk id="39" creationId="{D7571B28-F4EF-36B2-D70C-4740D40B19DC}"/>
          </ac:grpSpMkLst>
        </pc:grpChg>
        <pc:grpChg chg="mod">
          <ac:chgData name="Siddhi Paliwal" userId="3ef3921d-16b8-4854-8920-f0b2bd004b9f" providerId="ADAL" clId="{C1DCDE91-2A24-B94D-A20B-99BB0A794CB7}" dt="2025-01-17T11:46:05.354" v="22" actId="1037"/>
          <ac:grpSpMkLst>
            <pc:docMk/>
            <pc:sldMk cId="3021614010" sldId="256"/>
            <ac:grpSpMk id="53" creationId="{D9B39BA7-31E9-F54C-959B-CA107FAA8E7D}"/>
          </ac:grpSpMkLst>
        </pc:grpChg>
        <pc:picChg chg="mod">
          <ac:chgData name="Siddhi Paliwal" userId="3ef3921d-16b8-4854-8920-f0b2bd004b9f" providerId="ADAL" clId="{C1DCDE91-2A24-B94D-A20B-99BB0A794CB7}" dt="2025-01-17T11:50:49.827" v="118" actId="1076"/>
          <ac:picMkLst>
            <pc:docMk/>
            <pc:sldMk cId="3021614010" sldId="256"/>
            <ac:picMk id="60" creationId="{EE32521E-9ADA-6128-43BC-B094DF9A9013}"/>
          </ac:picMkLst>
        </pc:picChg>
        <pc:picChg chg="mod">
          <ac:chgData name="Siddhi Paliwal" userId="3ef3921d-16b8-4854-8920-f0b2bd004b9f" providerId="ADAL" clId="{C1DCDE91-2A24-B94D-A20B-99BB0A794CB7}" dt="2025-01-17T11:51:20.865" v="122" actId="1035"/>
          <ac:picMkLst>
            <pc:docMk/>
            <pc:sldMk cId="3021614010" sldId="256"/>
            <ac:picMk id="61" creationId="{2DA50103-55A9-156E-5972-8C535B15DCB8}"/>
          </ac:picMkLst>
        </pc:picChg>
      </pc:sldChg>
      <pc:sldChg chg="modSp mod">
        <pc:chgData name="Siddhi Paliwal" userId="3ef3921d-16b8-4854-8920-f0b2bd004b9f" providerId="ADAL" clId="{C1DCDE91-2A24-B94D-A20B-99BB0A794CB7}" dt="2025-01-17T11:56:47.717" v="147" actId="1076"/>
        <pc:sldMkLst>
          <pc:docMk/>
          <pc:sldMk cId="508278704" sldId="257"/>
        </pc:sldMkLst>
        <pc:spChg chg="mod">
          <ac:chgData name="Siddhi Paliwal" userId="3ef3921d-16b8-4854-8920-f0b2bd004b9f" providerId="ADAL" clId="{C1DCDE91-2A24-B94D-A20B-99BB0A794CB7}" dt="2025-01-17T11:56:47.717" v="147" actId="1076"/>
          <ac:spMkLst>
            <pc:docMk/>
            <pc:sldMk cId="508278704" sldId="257"/>
            <ac:spMk id="3" creationId="{6FAF2BE4-9C90-C04B-5F78-BBBDE63578DE}"/>
          </ac:spMkLst>
        </pc:spChg>
      </pc:sldChg>
      <pc:sldChg chg="modSp mod">
        <pc:chgData name="Siddhi Paliwal" userId="3ef3921d-16b8-4854-8920-f0b2bd004b9f" providerId="ADAL" clId="{C1DCDE91-2A24-B94D-A20B-99BB0A794CB7}" dt="2025-01-17T11:56:54.147" v="150" actId="1035"/>
        <pc:sldMkLst>
          <pc:docMk/>
          <pc:sldMk cId="3112683689" sldId="262"/>
        </pc:sldMkLst>
        <pc:spChg chg="mod">
          <ac:chgData name="Siddhi Paliwal" userId="3ef3921d-16b8-4854-8920-f0b2bd004b9f" providerId="ADAL" clId="{C1DCDE91-2A24-B94D-A20B-99BB0A794CB7}" dt="2025-01-17T11:56:54.147" v="150" actId="1035"/>
          <ac:spMkLst>
            <pc:docMk/>
            <pc:sldMk cId="3112683689" sldId="262"/>
            <ac:spMk id="3" creationId="{6FAF2BE4-9C90-C04B-5F78-BBBDE63578DE}"/>
          </ac:spMkLst>
        </pc:spChg>
      </pc:sldChg>
      <pc:sldChg chg="addSp delSp modSp mod modClrScheme chgLayout">
        <pc:chgData name="Siddhi Paliwal" userId="3ef3921d-16b8-4854-8920-f0b2bd004b9f" providerId="ADAL" clId="{C1DCDE91-2A24-B94D-A20B-99BB0A794CB7}" dt="2025-01-20T10:47:14.459" v="696" actId="478"/>
        <pc:sldMkLst>
          <pc:docMk/>
          <pc:sldMk cId="3369272554" sldId="267"/>
        </pc:sldMkLst>
      </pc:sldChg>
      <pc:sldChg chg="delSp modSp mod modShow">
        <pc:chgData name="Siddhi Paliwal" userId="3ef3921d-16b8-4854-8920-f0b2bd004b9f" providerId="ADAL" clId="{C1DCDE91-2A24-B94D-A20B-99BB0A794CB7}" dt="2025-01-20T07:32:58.344" v="484" actId="729"/>
        <pc:sldMkLst>
          <pc:docMk/>
          <pc:sldMk cId="3384076873" sldId="267"/>
        </pc:sldMkLst>
      </pc:sldChg>
      <pc:sldChg chg="addSp delSp modSp add mod">
        <pc:chgData name="Siddhi Paliwal" userId="3ef3921d-16b8-4854-8920-f0b2bd004b9f" providerId="ADAL" clId="{C1DCDE91-2A24-B94D-A20B-99BB0A794CB7}" dt="2025-01-20T07:34:57.078" v="510" actId="1036"/>
        <pc:sldMkLst>
          <pc:docMk/>
          <pc:sldMk cId="55496167" sldId="271"/>
        </pc:sldMkLst>
      </pc:sldChg>
      <pc:sldChg chg="modSp">
        <pc:chgData name="Siddhi Paliwal" userId="3ef3921d-16b8-4854-8920-f0b2bd004b9f" providerId="ADAL" clId="{C1DCDE91-2A24-B94D-A20B-99BB0A794CB7}" dt="2025-01-17T12:01:13.415" v="175" actId="14100"/>
        <pc:sldMkLst>
          <pc:docMk/>
          <pc:sldMk cId="1239918741" sldId="271"/>
        </pc:sldMkLst>
      </pc:sldChg>
      <pc:sldChg chg="modSp add del mod">
        <pc:chgData name="Siddhi Paliwal" userId="3ef3921d-16b8-4854-8920-f0b2bd004b9f" providerId="ADAL" clId="{C1DCDE91-2A24-B94D-A20B-99BB0A794CB7}" dt="2025-01-20T10:23:24.106" v="539" actId="2696"/>
        <pc:sldMkLst>
          <pc:docMk/>
          <pc:sldMk cId="3403473558" sldId="280"/>
        </pc:sldMkLst>
      </pc:sldChg>
      <pc:sldChg chg="modSp mod">
        <pc:chgData name="Siddhi Paliwal" userId="3ef3921d-16b8-4854-8920-f0b2bd004b9f" providerId="ADAL" clId="{C1DCDE91-2A24-B94D-A20B-99BB0A794CB7}" dt="2025-01-20T10:58:28.463" v="797" actId="1076"/>
        <pc:sldMkLst>
          <pc:docMk/>
          <pc:sldMk cId="4231622753" sldId="284"/>
        </pc:sldMkLst>
      </pc:sldChg>
      <pc:sldChg chg="addSp delSp modSp mod modClrScheme chgLayout">
        <pc:chgData name="Siddhi Paliwal" userId="3ef3921d-16b8-4854-8920-f0b2bd004b9f" providerId="ADAL" clId="{C1DCDE91-2A24-B94D-A20B-99BB0A794CB7}" dt="2025-01-20T11:03:47.953" v="846" actId="14100"/>
        <pc:sldMkLst>
          <pc:docMk/>
          <pc:sldMk cId="2136553998" sldId="287"/>
        </pc:sldMkLst>
      </pc:sldChg>
      <pc:sldChg chg="addSp delSp modSp mod">
        <pc:chgData name="Siddhi Paliwal" userId="3ef3921d-16b8-4854-8920-f0b2bd004b9f" providerId="ADAL" clId="{C1DCDE91-2A24-B94D-A20B-99BB0A794CB7}" dt="2025-01-17T11:59:32.443" v="169" actId="207"/>
        <pc:sldMkLst>
          <pc:docMk/>
          <pc:sldMk cId="1710977659" sldId="292"/>
        </pc:sldMkLst>
      </pc:sldChg>
      <pc:sldChg chg="modSp mod">
        <pc:chgData name="Siddhi Paliwal" userId="3ef3921d-16b8-4854-8920-f0b2bd004b9f" providerId="ADAL" clId="{C1DCDE91-2A24-B94D-A20B-99BB0A794CB7}" dt="2025-01-17T11:44:19.077" v="8" actId="1036"/>
        <pc:sldMkLst>
          <pc:docMk/>
          <pc:sldMk cId="1355119565" sldId="322"/>
        </pc:sldMkLst>
        <pc:spChg chg="mod">
          <ac:chgData name="Siddhi Paliwal" userId="3ef3921d-16b8-4854-8920-f0b2bd004b9f" providerId="ADAL" clId="{C1DCDE91-2A24-B94D-A20B-99BB0A794CB7}" dt="2025-01-17T11:44:19.077" v="8" actId="1036"/>
          <ac:spMkLst>
            <pc:docMk/>
            <pc:sldMk cId="1355119565" sldId="322"/>
            <ac:spMk id="31" creationId="{DCB8917B-8969-6A26-00E1-B655B2EBCBE9}"/>
          </ac:spMkLst>
        </pc:spChg>
      </pc:sldChg>
      <pc:sldChg chg="modSp mod">
        <pc:chgData name="Siddhi Paliwal" userId="3ef3921d-16b8-4854-8920-f0b2bd004b9f" providerId="ADAL" clId="{C1DCDE91-2A24-B94D-A20B-99BB0A794CB7}" dt="2025-01-17T12:03:37.672" v="199" actId="14100"/>
        <pc:sldMkLst>
          <pc:docMk/>
          <pc:sldMk cId="1171986220" sldId="2147483044"/>
        </pc:sldMkLst>
        <pc:spChg chg="mod">
          <ac:chgData name="Siddhi Paliwal" userId="3ef3921d-16b8-4854-8920-f0b2bd004b9f" providerId="ADAL" clId="{C1DCDE91-2A24-B94D-A20B-99BB0A794CB7}" dt="2025-01-17T12:03:28.224" v="198" actId="120"/>
          <ac:spMkLst>
            <pc:docMk/>
            <pc:sldMk cId="1171986220" sldId="2147483044"/>
            <ac:spMk id="4" creationId="{D58CCDAA-CE82-0DAD-03FB-AB1BA2469D6C}"/>
          </ac:spMkLst>
        </pc:spChg>
        <pc:spChg chg="mod">
          <ac:chgData name="Siddhi Paliwal" userId="3ef3921d-16b8-4854-8920-f0b2bd004b9f" providerId="ADAL" clId="{C1DCDE91-2A24-B94D-A20B-99BB0A794CB7}" dt="2025-01-17T12:02:24.074" v="177" actId="555"/>
          <ac:spMkLst>
            <pc:docMk/>
            <pc:sldMk cId="1171986220" sldId="2147483044"/>
            <ac:spMk id="5" creationId="{B4E1CD77-3795-DBBF-C2D4-7D27ED1C924F}"/>
          </ac:spMkLst>
        </pc:spChg>
        <pc:spChg chg="mod">
          <ac:chgData name="Siddhi Paliwal" userId="3ef3921d-16b8-4854-8920-f0b2bd004b9f" providerId="ADAL" clId="{C1DCDE91-2A24-B94D-A20B-99BB0A794CB7}" dt="2025-01-17T12:03:19.525" v="196" actId="1076"/>
          <ac:spMkLst>
            <pc:docMk/>
            <pc:sldMk cId="1171986220" sldId="2147483044"/>
            <ac:spMk id="6" creationId="{C5E0078A-AB47-84D7-4989-DF3A2DC7A051}"/>
          </ac:spMkLst>
        </pc:spChg>
        <pc:spChg chg="mod">
          <ac:chgData name="Siddhi Paliwal" userId="3ef3921d-16b8-4854-8920-f0b2bd004b9f" providerId="ADAL" clId="{C1DCDE91-2A24-B94D-A20B-99BB0A794CB7}" dt="2025-01-17T12:02:13.956" v="176" actId="1076"/>
          <ac:spMkLst>
            <pc:docMk/>
            <pc:sldMk cId="1171986220" sldId="2147483044"/>
            <ac:spMk id="34" creationId="{ED7BE3F9-56F8-6087-D50C-BF7A79E30F68}"/>
          </ac:spMkLst>
        </pc:spChg>
        <pc:spChg chg="mod">
          <ac:chgData name="Siddhi Paliwal" userId="3ef3921d-16b8-4854-8920-f0b2bd004b9f" providerId="ADAL" clId="{C1DCDE91-2A24-B94D-A20B-99BB0A794CB7}" dt="2025-01-17T12:02:13.956" v="176" actId="1076"/>
          <ac:spMkLst>
            <pc:docMk/>
            <pc:sldMk cId="1171986220" sldId="2147483044"/>
            <ac:spMk id="35" creationId="{0E8696A8-4926-65E2-F3C2-933C10846DA1}"/>
          </ac:spMkLst>
        </pc:spChg>
        <pc:spChg chg="mod">
          <ac:chgData name="Siddhi Paliwal" userId="3ef3921d-16b8-4854-8920-f0b2bd004b9f" providerId="ADAL" clId="{C1DCDE91-2A24-B94D-A20B-99BB0A794CB7}" dt="2025-01-17T12:02:13.956" v="176" actId="1076"/>
          <ac:spMkLst>
            <pc:docMk/>
            <pc:sldMk cId="1171986220" sldId="2147483044"/>
            <ac:spMk id="36" creationId="{A8E4AB95-BFB6-7C03-E888-C983CC9E1CC4}"/>
          </ac:spMkLst>
        </pc:spChg>
        <pc:spChg chg="mod">
          <ac:chgData name="Siddhi Paliwal" userId="3ef3921d-16b8-4854-8920-f0b2bd004b9f" providerId="ADAL" clId="{C1DCDE91-2A24-B94D-A20B-99BB0A794CB7}" dt="2025-01-17T12:03:04.928" v="192" actId="948"/>
          <ac:spMkLst>
            <pc:docMk/>
            <pc:sldMk cId="1171986220" sldId="2147483044"/>
            <ac:spMk id="38" creationId="{FBEB088F-710F-CB71-D42E-2FA686C7C5E0}"/>
          </ac:spMkLst>
        </pc:spChg>
        <pc:picChg chg="mod">
          <ac:chgData name="Siddhi Paliwal" userId="3ef3921d-16b8-4854-8920-f0b2bd004b9f" providerId="ADAL" clId="{C1DCDE91-2A24-B94D-A20B-99BB0A794CB7}" dt="2025-01-17T12:02:13.956" v="176" actId="1076"/>
          <ac:picMkLst>
            <pc:docMk/>
            <pc:sldMk cId="1171986220" sldId="2147483044"/>
            <ac:picMk id="30" creationId="{23460DDA-6E38-905B-4639-23B877983380}"/>
          </ac:picMkLst>
        </pc:picChg>
        <pc:picChg chg="mod">
          <ac:chgData name="Siddhi Paliwal" userId="3ef3921d-16b8-4854-8920-f0b2bd004b9f" providerId="ADAL" clId="{C1DCDE91-2A24-B94D-A20B-99BB0A794CB7}" dt="2025-01-17T12:02:13.956" v="176" actId="1076"/>
          <ac:picMkLst>
            <pc:docMk/>
            <pc:sldMk cId="1171986220" sldId="2147483044"/>
            <ac:picMk id="33" creationId="{ACBABCC1-7AF9-29BE-79BA-3E9071AD81D6}"/>
          </ac:picMkLst>
        </pc:picChg>
        <pc:picChg chg="mod">
          <ac:chgData name="Siddhi Paliwal" userId="3ef3921d-16b8-4854-8920-f0b2bd004b9f" providerId="ADAL" clId="{C1DCDE91-2A24-B94D-A20B-99BB0A794CB7}" dt="2025-01-17T12:03:37.672" v="199" actId="14100"/>
          <ac:picMkLst>
            <pc:docMk/>
            <pc:sldMk cId="1171986220" sldId="2147483044"/>
            <ac:picMk id="37" creationId="{72ED42BF-D974-F5A0-D7DC-E900C910DA1F}"/>
          </ac:picMkLst>
        </pc:picChg>
        <pc:picChg chg="mod">
          <ac:chgData name="Siddhi Paliwal" userId="3ef3921d-16b8-4854-8920-f0b2bd004b9f" providerId="ADAL" clId="{C1DCDE91-2A24-B94D-A20B-99BB0A794CB7}" dt="2025-01-17T12:02:29.649" v="182" actId="1036"/>
          <ac:picMkLst>
            <pc:docMk/>
            <pc:sldMk cId="1171986220" sldId="2147483044"/>
            <ac:picMk id="1026" creationId="{E25B0068-608B-4EEF-3AF6-C50A6D745DB6}"/>
          </ac:picMkLst>
        </pc:picChg>
        <pc:cxnChg chg="mod">
          <ac:chgData name="Siddhi Paliwal" userId="3ef3921d-16b8-4854-8920-f0b2bd004b9f" providerId="ADAL" clId="{C1DCDE91-2A24-B94D-A20B-99BB0A794CB7}" dt="2025-01-17T12:02:49.157" v="190" actId="1035"/>
          <ac:cxnSpMkLst>
            <pc:docMk/>
            <pc:sldMk cId="1171986220" sldId="2147483044"/>
            <ac:cxnSpMk id="9" creationId="{9ADB6D5C-6A3B-98FF-A085-DE17B1C0B648}"/>
          </ac:cxnSpMkLst>
        </pc:cxnChg>
      </pc:sldChg>
      <pc:sldChg chg="modSp mod">
        <pc:chgData name="Siddhi Paliwal" userId="3ef3921d-16b8-4854-8920-f0b2bd004b9f" providerId="ADAL" clId="{C1DCDE91-2A24-B94D-A20B-99BB0A794CB7}" dt="2025-01-17T11:57:48.805" v="154" actId="1038"/>
        <pc:sldMkLst>
          <pc:docMk/>
          <pc:sldMk cId="3348783017" sldId="2147483486"/>
        </pc:sldMkLst>
        <pc:spChg chg="mod">
          <ac:chgData name="Siddhi Paliwal" userId="3ef3921d-16b8-4854-8920-f0b2bd004b9f" providerId="ADAL" clId="{C1DCDE91-2A24-B94D-A20B-99BB0A794CB7}" dt="2025-01-17T11:57:48.805" v="154" actId="1038"/>
          <ac:spMkLst>
            <pc:docMk/>
            <pc:sldMk cId="3348783017" sldId="2147483486"/>
            <ac:spMk id="3" creationId="{5EC14CB5-71AB-2D7C-6C01-4340F569B856}"/>
          </ac:spMkLst>
        </pc:spChg>
        <pc:spChg chg="mod">
          <ac:chgData name="Siddhi Paliwal" userId="3ef3921d-16b8-4854-8920-f0b2bd004b9f" providerId="ADAL" clId="{C1DCDE91-2A24-B94D-A20B-99BB0A794CB7}" dt="2025-01-17T11:57:48.805" v="154" actId="1038"/>
          <ac:spMkLst>
            <pc:docMk/>
            <pc:sldMk cId="3348783017" sldId="2147483486"/>
            <ac:spMk id="12" creationId="{205CBC1A-C99B-560D-E077-1A9B8FB24CEC}"/>
          </ac:spMkLst>
        </pc:spChg>
      </pc:sldChg>
      <pc:sldMasterChg chg="del delSldLayout">
        <pc:chgData name="Siddhi Paliwal" userId="3ef3921d-16b8-4854-8920-f0b2bd004b9f" providerId="ADAL" clId="{C1DCDE91-2A24-B94D-A20B-99BB0A794CB7}" dt="2025-01-20T10:48:30.309" v="722" actId="700"/>
        <pc:sldMasterMkLst>
          <pc:docMk/>
          <pc:sldMasterMk cId="2126639191" sldId="2147484152"/>
        </pc:sldMasterMkLst>
        <pc:sldLayoutChg chg="del">
          <pc:chgData name="Siddhi Paliwal" userId="3ef3921d-16b8-4854-8920-f0b2bd004b9f" providerId="ADAL" clId="{C1DCDE91-2A24-B94D-A20B-99BB0A794CB7}" dt="2025-01-20T10:48:30.309" v="722" actId="700"/>
          <pc:sldLayoutMkLst>
            <pc:docMk/>
            <pc:sldMasterMk cId="2126639191" sldId="2147484152"/>
            <pc:sldLayoutMk cId="2494909371" sldId="2147484153"/>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150012144" sldId="2147484154"/>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3508108352" sldId="2147484155"/>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483885177" sldId="2147484156"/>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646983123" sldId="2147484157"/>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3712062292" sldId="2147484158"/>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3365059282" sldId="2147484159"/>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2964792013" sldId="2147484160"/>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3539755055" sldId="2147484161"/>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389124480" sldId="2147484162"/>
          </pc:sldLayoutMkLst>
        </pc:sldLayoutChg>
        <pc:sldLayoutChg chg="del">
          <pc:chgData name="Siddhi Paliwal" userId="3ef3921d-16b8-4854-8920-f0b2bd004b9f" providerId="ADAL" clId="{C1DCDE91-2A24-B94D-A20B-99BB0A794CB7}" dt="2025-01-20T10:48:30.309" v="722" actId="700"/>
          <pc:sldLayoutMkLst>
            <pc:docMk/>
            <pc:sldMasterMk cId="2126639191" sldId="2147484152"/>
            <pc:sldLayoutMk cId="25253474" sldId="2147484163"/>
          </pc:sldLayoutMkLst>
        </pc:sldLayoutChg>
      </pc:sldMasterChg>
    </pc:docChg>
  </pc:docChgLst>
  <pc:docChgLst>
    <pc:chgData name="Aswani Chittilla" userId="S::aswani.chittilla@brillio.com::e4377af8-5c25-4d6d-97ff-a0a1ea235d6c" providerId="AD" clId="Web-{6B7C5FB7-B30A-5398-8BE3-4AE4F3D24140}"/>
    <pc:docChg chg="modSld">
      <pc:chgData name="Aswani Chittilla" userId="S::aswani.chittilla@brillio.com::e4377af8-5c25-4d6d-97ff-a0a1ea235d6c" providerId="AD" clId="Web-{6B7C5FB7-B30A-5398-8BE3-4AE4F3D24140}" dt="2025-01-13T14:12:51.137" v="8"/>
      <pc:docMkLst>
        <pc:docMk/>
      </pc:docMkLst>
      <pc:sldChg chg="modSp">
        <pc:chgData name="Aswani Chittilla" userId="S::aswani.chittilla@brillio.com::e4377af8-5c25-4d6d-97ff-a0a1ea235d6c" providerId="AD" clId="Web-{6B7C5FB7-B30A-5398-8BE3-4AE4F3D24140}" dt="2025-01-13T14:09:39.585" v="3" actId="20577"/>
        <pc:sldMkLst>
          <pc:docMk/>
          <pc:sldMk cId="2324598690" sldId="259"/>
        </pc:sldMkLst>
      </pc:sldChg>
      <pc:sldChg chg="delSp">
        <pc:chgData name="Aswani Chittilla" userId="S::aswani.chittilla@brillio.com::e4377af8-5c25-4d6d-97ff-a0a1ea235d6c" providerId="AD" clId="Web-{6B7C5FB7-B30A-5398-8BE3-4AE4F3D24140}" dt="2025-01-13T14:12:51.137" v="8"/>
        <pc:sldMkLst>
          <pc:docMk/>
          <pc:sldMk cId="617956213" sldId="2147482401"/>
        </pc:sldMkLst>
      </pc:sldChg>
      <pc:sldChg chg="delSp modSp">
        <pc:chgData name="Aswani Chittilla" userId="S::aswani.chittilla@brillio.com::e4377af8-5c25-4d6d-97ff-a0a1ea235d6c" providerId="AD" clId="Web-{6B7C5FB7-B30A-5398-8BE3-4AE4F3D24140}" dt="2025-01-13T14:12:47.590" v="7"/>
        <pc:sldMkLst>
          <pc:docMk/>
          <pc:sldMk cId="3073165865" sldId="2147482814"/>
        </pc:sldMkLst>
      </pc:sldChg>
    </pc:docChg>
  </pc:docChgLst>
  <pc:docChgLst>
    <pc:chgData name="Kishor Toshniwal" userId="d5a1b4b4-1fcb-4368-b56a-3e4a217d7762" providerId="ADAL" clId="{B807AAD7-B2DE-430B-A04A-AEBBAED7FA27}"/>
    <pc:docChg chg="undo custSel modSld">
      <pc:chgData name="Kishor Toshniwal" userId="d5a1b4b4-1fcb-4368-b56a-3e4a217d7762" providerId="ADAL" clId="{B807AAD7-B2DE-430B-A04A-AEBBAED7FA27}" dt="2025-02-05T05:47:59.204" v="1059" actId="113"/>
      <pc:docMkLst>
        <pc:docMk/>
      </pc:docMkLst>
      <pc:sldChg chg="modSp mod">
        <pc:chgData name="Kishor Toshniwal" userId="d5a1b4b4-1fcb-4368-b56a-3e4a217d7762" providerId="ADAL" clId="{B807AAD7-B2DE-430B-A04A-AEBBAED7FA27}" dt="2025-02-05T05:11:14.626" v="758" actId="13926"/>
        <pc:sldMkLst>
          <pc:docMk/>
          <pc:sldMk cId="508278704" sldId="257"/>
        </pc:sldMkLst>
        <pc:spChg chg="mod">
          <ac:chgData name="Kishor Toshniwal" userId="d5a1b4b4-1fcb-4368-b56a-3e4a217d7762" providerId="ADAL" clId="{B807AAD7-B2DE-430B-A04A-AEBBAED7FA27}" dt="2025-02-05T05:11:14.626" v="758" actId="13926"/>
          <ac:spMkLst>
            <pc:docMk/>
            <pc:sldMk cId="508278704" sldId="257"/>
            <ac:spMk id="3" creationId="{6FAF2BE4-9C90-C04B-5F78-BBBDE63578DE}"/>
          </ac:spMkLst>
        </pc:spChg>
      </pc:sldChg>
      <pc:sldChg chg="modSp mod">
        <pc:chgData name="Kishor Toshniwal" userId="d5a1b4b4-1fcb-4368-b56a-3e4a217d7762" providerId="ADAL" clId="{B807AAD7-B2DE-430B-A04A-AEBBAED7FA27}" dt="2025-02-05T05:06:09.541" v="747" actId="20577"/>
        <pc:sldMkLst>
          <pc:docMk/>
          <pc:sldMk cId="2161039759" sldId="286"/>
        </pc:sldMkLst>
        <pc:spChg chg="mod">
          <ac:chgData name="Kishor Toshniwal" userId="d5a1b4b4-1fcb-4368-b56a-3e4a217d7762" providerId="ADAL" clId="{B807AAD7-B2DE-430B-A04A-AEBBAED7FA27}" dt="2025-02-05T05:06:09.541" v="747" actId="20577"/>
          <ac:spMkLst>
            <pc:docMk/>
            <pc:sldMk cId="2161039759" sldId="286"/>
            <ac:spMk id="31" creationId="{70778A77-7064-D3FB-6395-7DFFDD769D72}"/>
          </ac:spMkLst>
        </pc:spChg>
      </pc:sldChg>
      <pc:sldChg chg="modSp mod">
        <pc:chgData name="Kishor Toshniwal" userId="d5a1b4b4-1fcb-4368-b56a-3e4a217d7762" providerId="ADAL" clId="{B807AAD7-B2DE-430B-A04A-AEBBAED7FA27}" dt="2025-02-05T05:07:17.048" v="752" actId="13926"/>
        <pc:sldMkLst>
          <pc:docMk/>
          <pc:sldMk cId="870452227" sldId="288"/>
        </pc:sldMkLst>
        <pc:spChg chg="mod">
          <ac:chgData name="Kishor Toshniwal" userId="d5a1b4b4-1fcb-4368-b56a-3e4a217d7762" providerId="ADAL" clId="{B807AAD7-B2DE-430B-A04A-AEBBAED7FA27}" dt="2025-02-05T05:07:17.048" v="752" actId="13926"/>
          <ac:spMkLst>
            <pc:docMk/>
            <pc:sldMk cId="870452227" sldId="288"/>
            <ac:spMk id="31" creationId="{669D48A5-3399-AAD3-F642-D158792B39DD}"/>
          </ac:spMkLst>
        </pc:spChg>
      </pc:sldChg>
      <pc:sldChg chg="addSp delSp modSp mod">
        <pc:chgData name="Kishor Toshniwal" userId="d5a1b4b4-1fcb-4368-b56a-3e4a217d7762" providerId="ADAL" clId="{B807AAD7-B2DE-430B-A04A-AEBBAED7FA27}" dt="2025-02-05T05:33:31.863" v="852" actId="1037"/>
        <pc:sldMkLst>
          <pc:docMk/>
          <pc:sldMk cId="3865543623" sldId="297"/>
        </pc:sldMkLst>
        <pc:spChg chg="add mod">
          <ac:chgData name="Kishor Toshniwal" userId="d5a1b4b4-1fcb-4368-b56a-3e4a217d7762" providerId="ADAL" clId="{B807AAD7-B2DE-430B-A04A-AEBBAED7FA27}" dt="2025-02-05T05:33:31.863" v="852" actId="1037"/>
          <ac:spMkLst>
            <pc:docMk/>
            <pc:sldMk cId="3865543623" sldId="297"/>
            <ac:spMk id="3" creationId="{6090A78A-F2F7-2BDF-5FE7-56FDA678B1AF}"/>
          </ac:spMkLst>
        </pc:spChg>
        <pc:spChg chg="add mod">
          <ac:chgData name="Kishor Toshniwal" userId="d5a1b4b4-1fcb-4368-b56a-3e4a217d7762" providerId="ADAL" clId="{B807AAD7-B2DE-430B-A04A-AEBBAED7FA27}" dt="2025-02-05T05:33:31.863" v="852" actId="1037"/>
          <ac:spMkLst>
            <pc:docMk/>
            <pc:sldMk cId="3865543623" sldId="297"/>
            <ac:spMk id="7" creationId="{CC0DBF53-878B-77BA-CFA9-5DB39D02BB80}"/>
          </ac:spMkLst>
        </pc:spChg>
        <pc:spChg chg="mod">
          <ac:chgData name="Kishor Toshniwal" userId="d5a1b4b4-1fcb-4368-b56a-3e4a217d7762" providerId="ADAL" clId="{B807AAD7-B2DE-430B-A04A-AEBBAED7FA27}" dt="2025-02-05T05:32:04.687" v="766" actId="13926"/>
          <ac:spMkLst>
            <pc:docMk/>
            <pc:sldMk cId="3865543623" sldId="297"/>
            <ac:spMk id="10" creationId="{8B8291BB-8955-9497-A0FD-49AD63502B0E}"/>
          </ac:spMkLst>
        </pc:spChg>
        <pc:spChg chg="mod">
          <ac:chgData name="Kishor Toshniwal" userId="d5a1b4b4-1fcb-4368-b56a-3e4a217d7762" providerId="ADAL" clId="{B807AAD7-B2DE-430B-A04A-AEBBAED7FA27}" dt="2025-02-05T05:32:55.453" v="789" actId="20577"/>
          <ac:spMkLst>
            <pc:docMk/>
            <pc:sldMk cId="3865543623" sldId="297"/>
            <ac:spMk id="12" creationId="{AE67A667-A5A7-7947-9FB4-457CBC6B2B9C}"/>
          </ac:spMkLst>
        </pc:spChg>
        <pc:spChg chg="add mod">
          <ac:chgData name="Kishor Toshniwal" userId="d5a1b4b4-1fcb-4368-b56a-3e4a217d7762" providerId="ADAL" clId="{B807AAD7-B2DE-430B-A04A-AEBBAED7FA27}" dt="2025-02-05T05:33:31.863" v="852" actId="1037"/>
          <ac:spMkLst>
            <pc:docMk/>
            <pc:sldMk cId="3865543623" sldId="297"/>
            <ac:spMk id="52" creationId="{6F121BCD-84C3-736B-7F98-D97334AF7110}"/>
          </ac:spMkLst>
        </pc:spChg>
        <pc:spChg chg="add mod">
          <ac:chgData name="Kishor Toshniwal" userId="d5a1b4b4-1fcb-4368-b56a-3e4a217d7762" providerId="ADAL" clId="{B807AAD7-B2DE-430B-A04A-AEBBAED7FA27}" dt="2025-02-05T05:33:31.863" v="852" actId="1037"/>
          <ac:spMkLst>
            <pc:docMk/>
            <pc:sldMk cId="3865543623" sldId="297"/>
            <ac:spMk id="53" creationId="{ACC86075-5444-3C44-A521-E6D82B0E6FF2}"/>
          </ac:spMkLst>
        </pc:spChg>
      </pc:sldChg>
      <pc:sldChg chg="modSp mod">
        <pc:chgData name="Kishor Toshniwal" userId="d5a1b4b4-1fcb-4368-b56a-3e4a217d7762" providerId="ADAL" clId="{B807AAD7-B2DE-430B-A04A-AEBBAED7FA27}" dt="2025-02-05T05:47:59.204" v="1059" actId="113"/>
        <pc:sldMkLst>
          <pc:docMk/>
          <pc:sldMk cId="4208253848" sldId="299"/>
        </pc:sldMkLst>
        <pc:spChg chg="mod">
          <ac:chgData name="Kishor Toshniwal" userId="d5a1b4b4-1fcb-4368-b56a-3e4a217d7762" providerId="ADAL" clId="{B807AAD7-B2DE-430B-A04A-AEBBAED7FA27}" dt="2025-02-05T05:47:17.132" v="1048" actId="14100"/>
          <ac:spMkLst>
            <pc:docMk/>
            <pc:sldMk cId="4208253848" sldId="299"/>
            <ac:spMk id="3" creationId="{B13B789C-8045-08D9-74C2-D019632E015B}"/>
          </ac:spMkLst>
        </pc:spChg>
        <pc:spChg chg="mod">
          <ac:chgData name="Kishor Toshniwal" userId="d5a1b4b4-1fcb-4368-b56a-3e4a217d7762" providerId="ADAL" clId="{B807AAD7-B2DE-430B-A04A-AEBBAED7FA27}" dt="2025-02-05T05:47:29.438" v="1056" actId="1035"/>
          <ac:spMkLst>
            <pc:docMk/>
            <pc:sldMk cId="4208253848" sldId="299"/>
            <ac:spMk id="14" creationId="{5D65455C-043C-5FB4-D1E8-C9E3EA042202}"/>
          </ac:spMkLst>
        </pc:spChg>
        <pc:spChg chg="mod">
          <ac:chgData name="Kishor Toshniwal" userId="d5a1b4b4-1fcb-4368-b56a-3e4a217d7762" providerId="ADAL" clId="{B807AAD7-B2DE-430B-A04A-AEBBAED7FA27}" dt="2025-02-05T05:47:41.955" v="1057" actId="14100"/>
          <ac:spMkLst>
            <pc:docMk/>
            <pc:sldMk cId="4208253848" sldId="299"/>
            <ac:spMk id="19" creationId="{976C133D-D5DC-1644-480F-85D3C805FFE3}"/>
          </ac:spMkLst>
        </pc:spChg>
        <pc:spChg chg="mod">
          <ac:chgData name="Kishor Toshniwal" userId="d5a1b4b4-1fcb-4368-b56a-3e4a217d7762" providerId="ADAL" clId="{B807AAD7-B2DE-430B-A04A-AEBBAED7FA27}" dt="2025-02-05T05:47:29.438" v="1056" actId="1035"/>
          <ac:spMkLst>
            <pc:docMk/>
            <pc:sldMk cId="4208253848" sldId="299"/>
            <ac:spMk id="86" creationId="{257E6517-73AB-4009-8795-E97DE5796FA4}"/>
          </ac:spMkLst>
        </pc:spChg>
        <pc:spChg chg="mod">
          <ac:chgData name="Kishor Toshniwal" userId="d5a1b4b4-1fcb-4368-b56a-3e4a217d7762" providerId="ADAL" clId="{B807AAD7-B2DE-430B-A04A-AEBBAED7FA27}" dt="2025-02-05T05:47:59.204" v="1059" actId="113"/>
          <ac:spMkLst>
            <pc:docMk/>
            <pc:sldMk cId="4208253848" sldId="299"/>
            <ac:spMk id="89" creationId="{48A23675-22D0-54D5-8DB2-DB09733D3621}"/>
          </ac:spMkLst>
        </pc:spChg>
      </pc:sldChg>
      <pc:sldChg chg="addSp delSp modSp mod modAnim">
        <pc:chgData name="Kishor Toshniwal" userId="d5a1b4b4-1fcb-4368-b56a-3e4a217d7762" providerId="ADAL" clId="{B807AAD7-B2DE-430B-A04A-AEBBAED7FA27}" dt="2025-02-04T14:32:27.276" v="741" actId="1076"/>
        <pc:sldMkLst>
          <pc:docMk/>
          <pc:sldMk cId="2940475054" sldId="300"/>
        </pc:sldMkLst>
        <pc:spChg chg="add mod">
          <ac:chgData name="Kishor Toshniwal" userId="d5a1b4b4-1fcb-4368-b56a-3e4a217d7762" providerId="ADAL" clId="{B807AAD7-B2DE-430B-A04A-AEBBAED7FA27}" dt="2025-02-04T12:33:00.269" v="247" actId="1076"/>
          <ac:spMkLst>
            <pc:docMk/>
            <pc:sldMk cId="2940475054" sldId="300"/>
            <ac:spMk id="7" creationId="{637C98A9-21B9-C99B-066A-7216154C7689}"/>
          </ac:spMkLst>
        </pc:spChg>
        <pc:picChg chg="add mod">
          <ac:chgData name="Kishor Toshniwal" userId="d5a1b4b4-1fcb-4368-b56a-3e4a217d7762" providerId="ADAL" clId="{B807AAD7-B2DE-430B-A04A-AEBBAED7FA27}" dt="2025-02-04T14:32:27.276" v="741" actId="1076"/>
          <ac:picMkLst>
            <pc:docMk/>
            <pc:sldMk cId="2940475054" sldId="300"/>
            <ac:picMk id="6" creationId="{FFF2D48D-D632-13FB-7FB4-2C8E35A48448}"/>
          </ac:picMkLst>
        </pc:picChg>
      </pc:sldChg>
    </pc:docChg>
  </pc:docChgLst>
  <pc:docChgLst>
    <pc:chgData name="Amith Ranganath" userId="99a93d6b-75b9-445c-b5ec-a62114133651" providerId="ADAL" clId="{24946622-F1A9-48C7-8A35-718BFDDFD7D2}"/>
    <pc:docChg chg="undo custSel modSld">
      <pc:chgData name="Amith Ranganath" userId="99a93d6b-75b9-445c-b5ec-a62114133651" providerId="ADAL" clId="{24946622-F1A9-48C7-8A35-718BFDDFD7D2}" dt="2025-01-15T15:02:36.734" v="83" actId="20577"/>
      <pc:docMkLst>
        <pc:docMk/>
      </pc:docMkLst>
      <pc:sldChg chg="delSp modSp mod">
        <pc:chgData name="Amith Ranganath" userId="99a93d6b-75b9-445c-b5ec-a62114133651" providerId="ADAL" clId="{24946622-F1A9-48C7-8A35-718BFDDFD7D2}" dt="2025-01-15T14:36:03.825" v="34" actId="1036"/>
        <pc:sldMkLst>
          <pc:docMk/>
          <pc:sldMk cId="1780373343" sldId="263"/>
        </pc:sldMkLst>
      </pc:sldChg>
      <pc:sldChg chg="modSp mod">
        <pc:chgData name="Amith Ranganath" userId="99a93d6b-75b9-445c-b5ec-a62114133651" providerId="ADAL" clId="{24946622-F1A9-48C7-8A35-718BFDDFD7D2}" dt="2025-01-15T14:44:37.720" v="46" actId="14100"/>
        <pc:sldMkLst>
          <pc:docMk/>
          <pc:sldMk cId="3071321685" sldId="288"/>
        </pc:sldMkLst>
      </pc:sldChg>
      <pc:sldChg chg="modSp mod">
        <pc:chgData name="Amith Ranganath" userId="99a93d6b-75b9-445c-b5ec-a62114133651" providerId="ADAL" clId="{24946622-F1A9-48C7-8A35-718BFDDFD7D2}" dt="2025-01-15T15:02:36.734" v="83" actId="20577"/>
        <pc:sldMkLst>
          <pc:docMk/>
          <pc:sldMk cId="3973081514" sldId="290"/>
        </pc:sldMkLst>
        <pc:spChg chg="mod">
          <ac:chgData name="Amith Ranganath" userId="99a93d6b-75b9-445c-b5ec-a62114133651" providerId="ADAL" clId="{24946622-F1A9-48C7-8A35-718BFDDFD7D2}" dt="2025-01-15T15:02:36.734" v="83" actId="20577"/>
          <ac:spMkLst>
            <pc:docMk/>
            <pc:sldMk cId="3973081514" sldId="290"/>
            <ac:spMk id="11" creationId="{16E5DF13-DF94-A939-1806-70A0EE24A871}"/>
          </ac:spMkLst>
        </pc:spChg>
        <pc:spChg chg="mod">
          <ac:chgData name="Amith Ranganath" userId="99a93d6b-75b9-445c-b5ec-a62114133651" providerId="ADAL" clId="{24946622-F1A9-48C7-8A35-718BFDDFD7D2}" dt="2025-01-15T15:02:17.850" v="78" actId="20577"/>
          <ac:spMkLst>
            <pc:docMk/>
            <pc:sldMk cId="3973081514" sldId="290"/>
            <ac:spMk id="12" creationId="{D144BFCB-E674-7992-80DE-E1E5B5C91514}"/>
          </ac:spMkLst>
        </pc:spChg>
      </pc:sldChg>
    </pc:docChg>
  </pc:docChgLst>
  <pc:docChgLst>
    <pc:chgData name="Pallavi Sridhar" userId="4ed18fab-7c6c-4cb6-8aab-f1897096fbe9" providerId="ADAL" clId="{33652D2C-18B6-E346-B92F-590597C912F5}"/>
    <pc:docChg chg="undo custSel addSld delSld modSld">
      <pc:chgData name="Pallavi Sridhar" userId="4ed18fab-7c6c-4cb6-8aab-f1897096fbe9" providerId="ADAL" clId="{33652D2C-18B6-E346-B92F-590597C912F5}" dt="2025-02-07T08:32:02.547" v="148" actId="948"/>
      <pc:docMkLst>
        <pc:docMk/>
      </pc:docMkLst>
      <pc:sldChg chg="modSp">
        <pc:chgData name="Pallavi Sridhar" userId="4ed18fab-7c6c-4cb6-8aab-f1897096fbe9" providerId="ADAL" clId="{33652D2C-18B6-E346-B92F-590597C912F5}" dt="2025-02-05T09:40:53.007" v="35" actId="11530"/>
        <pc:sldMkLst>
          <pc:docMk/>
          <pc:sldMk cId="3405252415" sldId="265"/>
        </pc:sldMkLst>
        <pc:spChg chg="mod">
          <ac:chgData name="Pallavi Sridhar" userId="4ed18fab-7c6c-4cb6-8aab-f1897096fbe9" providerId="ADAL" clId="{33652D2C-18B6-E346-B92F-590597C912F5}" dt="2025-02-05T09:40:53.007" v="35" actId="11530"/>
          <ac:spMkLst>
            <pc:docMk/>
            <pc:sldMk cId="3405252415" sldId="265"/>
            <ac:spMk id="6" creationId="{44DA5164-CAFD-5BC1-2D86-BECBDCE5F437}"/>
          </ac:spMkLst>
        </pc:spChg>
      </pc:sldChg>
      <pc:sldChg chg="addSp delSp modSp add del mod">
        <pc:chgData name="Pallavi Sridhar" userId="4ed18fab-7c6c-4cb6-8aab-f1897096fbe9" providerId="ADAL" clId="{33652D2C-18B6-E346-B92F-590597C912F5}" dt="2025-02-06T13:09:28.171" v="75" actId="2696"/>
        <pc:sldMkLst>
          <pc:docMk/>
          <pc:sldMk cId="572710000" sldId="273"/>
        </pc:sldMkLst>
        <pc:spChg chg="del">
          <ac:chgData name="Pallavi Sridhar" userId="4ed18fab-7c6c-4cb6-8aab-f1897096fbe9" providerId="ADAL" clId="{33652D2C-18B6-E346-B92F-590597C912F5}" dt="2025-02-06T13:08:43.573" v="67" actId="478"/>
          <ac:spMkLst>
            <pc:docMk/>
            <pc:sldMk cId="572710000" sldId="273"/>
            <ac:spMk id="7" creationId="{C913563F-C0B3-9EF9-4B6C-38D6E1B5E992}"/>
          </ac:spMkLst>
        </pc:spChg>
        <pc:picChg chg="add mod">
          <ac:chgData name="Pallavi Sridhar" userId="4ed18fab-7c6c-4cb6-8aab-f1897096fbe9" providerId="ADAL" clId="{33652D2C-18B6-E346-B92F-590597C912F5}" dt="2025-02-06T13:08:57.810" v="73" actId="108"/>
          <ac:picMkLst>
            <pc:docMk/>
            <pc:sldMk cId="572710000" sldId="273"/>
            <ac:picMk id="3" creationId="{198E47E1-4E45-AB20-5541-B081434206C2}"/>
          </ac:picMkLst>
        </pc:picChg>
        <pc:picChg chg="del">
          <ac:chgData name="Pallavi Sridhar" userId="4ed18fab-7c6c-4cb6-8aab-f1897096fbe9" providerId="ADAL" clId="{33652D2C-18B6-E346-B92F-590597C912F5}" dt="2025-02-06T13:08:45.139" v="68" actId="478"/>
          <ac:picMkLst>
            <pc:docMk/>
            <pc:sldMk cId="572710000" sldId="273"/>
            <ac:picMk id="6" creationId="{498A9BEA-4AC7-63EB-1173-F3CA64EFB9EF}"/>
          </ac:picMkLst>
        </pc:picChg>
      </pc:sldChg>
      <pc:sldChg chg="addSp delSp modSp add mod">
        <pc:chgData name="Pallavi Sridhar" userId="4ed18fab-7c6c-4cb6-8aab-f1897096fbe9" providerId="ADAL" clId="{33652D2C-18B6-E346-B92F-590597C912F5}" dt="2025-02-06T13:11:27.441" v="96"/>
        <pc:sldMkLst>
          <pc:docMk/>
          <pc:sldMk cId="2802471153" sldId="273"/>
        </pc:sldMkLst>
        <pc:picChg chg="add mod">
          <ac:chgData name="Pallavi Sridhar" userId="4ed18fab-7c6c-4cb6-8aab-f1897096fbe9" providerId="ADAL" clId="{33652D2C-18B6-E346-B92F-590597C912F5}" dt="2025-02-06T13:11:27.441" v="96"/>
          <ac:picMkLst>
            <pc:docMk/>
            <pc:sldMk cId="2802471153" sldId="273"/>
            <ac:picMk id="2" creationId="{5E2961E9-44D6-D5ED-68CC-2B28422C82EB}"/>
          </ac:picMkLst>
        </pc:picChg>
        <pc:picChg chg="del">
          <ac:chgData name="Pallavi Sridhar" userId="4ed18fab-7c6c-4cb6-8aab-f1897096fbe9" providerId="ADAL" clId="{33652D2C-18B6-E346-B92F-590597C912F5}" dt="2025-02-06T13:11:15.804" v="90" actId="21"/>
          <ac:picMkLst>
            <pc:docMk/>
            <pc:sldMk cId="2802471153" sldId="273"/>
            <ac:picMk id="3" creationId="{DAD3FD87-B63A-1C98-2FA4-4B9B908847B8}"/>
          </ac:picMkLst>
        </pc:picChg>
      </pc:sldChg>
      <pc:sldChg chg="addSp delSp modSp add mod">
        <pc:chgData name="Pallavi Sridhar" userId="4ed18fab-7c6c-4cb6-8aab-f1897096fbe9" providerId="ADAL" clId="{33652D2C-18B6-E346-B92F-590597C912F5}" dt="2025-02-06T13:11:26.337" v="95" actId="21"/>
        <pc:sldMkLst>
          <pc:docMk/>
          <pc:sldMk cId="1677712169" sldId="276"/>
        </pc:sldMkLst>
        <pc:picChg chg="del">
          <ac:chgData name="Pallavi Sridhar" userId="4ed18fab-7c6c-4cb6-8aab-f1897096fbe9" providerId="ADAL" clId="{33652D2C-18B6-E346-B92F-590597C912F5}" dt="2025-02-06T13:10:33.316" v="77" actId="478"/>
          <ac:picMkLst>
            <pc:docMk/>
            <pc:sldMk cId="1677712169" sldId="276"/>
            <ac:picMk id="3" creationId="{82300B47-A1C7-1B07-1841-55CC202B6B53}"/>
          </ac:picMkLst>
        </pc:picChg>
        <pc:picChg chg="add del mod">
          <ac:chgData name="Pallavi Sridhar" userId="4ed18fab-7c6c-4cb6-8aab-f1897096fbe9" providerId="ADAL" clId="{33652D2C-18B6-E346-B92F-590597C912F5}" dt="2025-02-06T13:10:57.924" v="83" actId="21"/>
          <ac:picMkLst>
            <pc:docMk/>
            <pc:sldMk cId="1677712169" sldId="276"/>
            <ac:picMk id="4" creationId="{17442E84-65E4-DB3F-D033-B591318B8FD1}"/>
          </ac:picMkLst>
        </pc:picChg>
        <pc:picChg chg="add mod">
          <ac:chgData name="Pallavi Sridhar" userId="4ed18fab-7c6c-4cb6-8aab-f1897096fbe9" providerId="ADAL" clId="{33652D2C-18B6-E346-B92F-590597C912F5}" dt="2025-02-06T13:11:24.447" v="94" actId="554"/>
          <ac:picMkLst>
            <pc:docMk/>
            <pc:sldMk cId="1677712169" sldId="276"/>
            <ac:picMk id="5" creationId="{29A6DBD6-E103-3BED-84C8-AAEE90FF2BC5}"/>
          </ac:picMkLst>
        </pc:picChg>
        <pc:picChg chg="add del mod">
          <ac:chgData name="Pallavi Sridhar" userId="4ed18fab-7c6c-4cb6-8aab-f1897096fbe9" providerId="ADAL" clId="{33652D2C-18B6-E346-B92F-590597C912F5}" dt="2025-02-06T13:11:26.337" v="95" actId="21"/>
          <ac:picMkLst>
            <pc:docMk/>
            <pc:sldMk cId="1677712169" sldId="276"/>
            <ac:picMk id="6" creationId="{125438F1-C777-F114-35C2-0FF38820B291}"/>
          </ac:picMkLst>
        </pc:picChg>
      </pc:sldChg>
      <pc:sldChg chg="addSp delSp modSp mod">
        <pc:chgData name="Pallavi Sridhar" userId="4ed18fab-7c6c-4cb6-8aab-f1897096fbe9" providerId="ADAL" clId="{33652D2C-18B6-E346-B92F-590597C912F5}" dt="2025-02-07T08:32:02.547" v="148" actId="948"/>
        <pc:sldMkLst>
          <pc:docMk/>
          <pc:sldMk cId="2233467875" sldId="285"/>
        </pc:sldMkLst>
        <pc:spChg chg="add mod">
          <ac:chgData name="Pallavi Sridhar" userId="4ed18fab-7c6c-4cb6-8aab-f1897096fbe9" providerId="ADAL" clId="{33652D2C-18B6-E346-B92F-590597C912F5}" dt="2025-02-07T08:32:02.547" v="148" actId="948"/>
          <ac:spMkLst>
            <pc:docMk/>
            <pc:sldMk cId="2233467875" sldId="285"/>
            <ac:spMk id="2" creationId="{900B4610-C444-5034-2B8C-06F23D53D77F}"/>
          </ac:spMkLst>
        </pc:spChg>
        <pc:spChg chg="add mod">
          <ac:chgData name="Pallavi Sridhar" userId="4ed18fab-7c6c-4cb6-8aab-f1897096fbe9" providerId="ADAL" clId="{33652D2C-18B6-E346-B92F-590597C912F5}" dt="2025-02-06T13:26:04.100" v="107" actId="207"/>
          <ac:spMkLst>
            <pc:docMk/>
            <pc:sldMk cId="2233467875" sldId="285"/>
            <ac:spMk id="4" creationId="{3B854501-0010-1223-6CA0-8EEA81C577E0}"/>
          </ac:spMkLst>
        </pc:spChg>
        <pc:spChg chg="add mod">
          <ac:chgData name="Pallavi Sridhar" userId="4ed18fab-7c6c-4cb6-8aab-f1897096fbe9" providerId="ADAL" clId="{33652D2C-18B6-E346-B92F-590597C912F5}" dt="2025-02-05T11:04:32.352" v="38"/>
          <ac:spMkLst>
            <pc:docMk/>
            <pc:sldMk cId="2233467875" sldId="285"/>
            <ac:spMk id="7" creationId="{476ACA18-93D1-A617-C650-2ABBBB9C4CA7}"/>
          </ac:spMkLst>
        </pc:spChg>
        <pc:picChg chg="add del mod">
          <ac:chgData name="Pallavi Sridhar" userId="4ed18fab-7c6c-4cb6-8aab-f1897096fbe9" providerId="ADAL" clId="{33652D2C-18B6-E346-B92F-590597C912F5}" dt="2025-02-06T13:11:12.404" v="88" actId="21"/>
          <ac:picMkLst>
            <pc:docMk/>
            <pc:sldMk cId="2233467875" sldId="285"/>
            <ac:picMk id="3" creationId="{F0CED7D0-3997-8D57-93DE-D5CA841C9BA3}"/>
          </ac:picMkLst>
        </pc:picChg>
        <pc:picChg chg="add mod">
          <ac:chgData name="Pallavi Sridhar" userId="4ed18fab-7c6c-4cb6-8aab-f1897096fbe9" providerId="ADAL" clId="{33652D2C-18B6-E346-B92F-590597C912F5}" dt="2025-02-06T13:11:10.104" v="87" actId="554"/>
          <ac:picMkLst>
            <pc:docMk/>
            <pc:sldMk cId="2233467875" sldId="285"/>
            <ac:picMk id="6" creationId="{F477A75E-E87B-C1F1-EAAF-1BB7C3336E16}"/>
          </ac:picMkLst>
        </pc:picChg>
      </pc:sldChg>
      <pc:sldChg chg="modSp">
        <pc:chgData name="Pallavi Sridhar" userId="4ed18fab-7c6c-4cb6-8aab-f1897096fbe9" providerId="ADAL" clId="{33652D2C-18B6-E346-B92F-590597C912F5}" dt="2025-02-05T09:41:01.243" v="36" actId="11530"/>
        <pc:sldMkLst>
          <pc:docMk/>
          <pc:sldMk cId="2185007164" sldId="2147483647"/>
        </pc:sldMkLst>
        <pc:spChg chg="mod">
          <ac:chgData name="Pallavi Sridhar" userId="4ed18fab-7c6c-4cb6-8aab-f1897096fbe9" providerId="ADAL" clId="{33652D2C-18B6-E346-B92F-590597C912F5}" dt="2025-02-05T09:41:01.243" v="36" actId="11530"/>
          <ac:spMkLst>
            <pc:docMk/>
            <pc:sldMk cId="2185007164" sldId="2147483647"/>
            <ac:spMk id="20" creationId="{48AEAA38-4E44-91D9-62E8-FB324992A3E2}"/>
          </ac:spMkLst>
        </pc:spChg>
      </pc:sldChg>
    </pc:docChg>
  </pc:docChgLst>
  <pc:docChgLst>
    <pc:chgData name="Anchal Pyasi" userId="a92c463e-259f-4540-80dd-10cfca234da2" providerId="ADAL" clId="{B1746AB3-A3FF-4840-B118-8F4061AC8376}"/>
    <pc:docChg chg="undo custSel addSld delSld modSld sldOrd delMainMaster">
      <pc:chgData name="Anchal Pyasi" userId="a92c463e-259f-4540-80dd-10cfca234da2" providerId="ADAL" clId="{B1746AB3-A3FF-4840-B118-8F4061AC8376}" dt="2025-01-21T09:49:02.616" v="16820" actId="1036"/>
      <pc:docMkLst>
        <pc:docMk/>
      </pc:docMkLst>
      <pc:sldChg chg="mod modShow">
        <pc:chgData name="Anchal Pyasi" userId="a92c463e-259f-4540-80dd-10cfca234da2" providerId="ADAL" clId="{B1746AB3-A3FF-4840-B118-8F4061AC8376}" dt="2025-01-10T07:41:55.763" v="4307" actId="729"/>
        <pc:sldMkLst>
          <pc:docMk/>
          <pc:sldMk cId="236287519" sldId="256"/>
        </pc:sldMkLst>
      </pc:sldChg>
      <pc:sldChg chg="modSp mod ord">
        <pc:chgData name="Anchal Pyasi" userId="a92c463e-259f-4540-80dd-10cfca234da2" providerId="ADAL" clId="{B1746AB3-A3FF-4840-B118-8F4061AC8376}" dt="2025-01-10T13:03:52.176" v="7808" actId="20577"/>
        <pc:sldMkLst>
          <pc:docMk/>
          <pc:sldMk cId="2831883595" sldId="256"/>
        </pc:sldMkLst>
      </pc:sldChg>
      <pc:sldChg chg="addSp modSp mod">
        <pc:chgData name="Anchal Pyasi" userId="a92c463e-259f-4540-80dd-10cfca234da2" providerId="ADAL" clId="{B1746AB3-A3FF-4840-B118-8F4061AC8376}" dt="2025-01-20T04:35:19.947" v="16629" actId="20577"/>
        <pc:sldMkLst>
          <pc:docMk/>
          <pc:sldMk cId="3021614010" sldId="256"/>
        </pc:sldMkLst>
        <pc:spChg chg="mod">
          <ac:chgData name="Anchal Pyasi" userId="a92c463e-259f-4540-80dd-10cfca234da2" providerId="ADAL" clId="{B1746AB3-A3FF-4840-B118-8F4061AC8376}" dt="2025-01-20T04:34:58.768" v="16604" actId="1035"/>
          <ac:spMkLst>
            <pc:docMk/>
            <pc:sldMk cId="3021614010" sldId="256"/>
            <ac:spMk id="4" creationId="{A7423149-6F83-3A11-1592-EC6D5C3FF76A}"/>
          </ac:spMkLst>
        </pc:spChg>
        <pc:spChg chg="add mod">
          <ac:chgData name="Anchal Pyasi" userId="a92c463e-259f-4540-80dd-10cfca234da2" providerId="ADAL" clId="{B1746AB3-A3FF-4840-B118-8F4061AC8376}" dt="2025-01-17T03:47:59.920" v="13516" actId="692"/>
          <ac:spMkLst>
            <pc:docMk/>
            <pc:sldMk cId="3021614010" sldId="256"/>
            <ac:spMk id="8" creationId="{792033D6-2E16-FE85-5246-624460332C7D}"/>
          </ac:spMkLst>
        </pc:spChg>
        <pc:spChg chg="add mod">
          <ac:chgData name="Anchal Pyasi" userId="a92c463e-259f-4540-80dd-10cfca234da2" providerId="ADAL" clId="{B1746AB3-A3FF-4840-B118-8F4061AC8376}" dt="2025-01-20T04:34:58.768" v="16604" actId="1035"/>
          <ac:spMkLst>
            <pc:docMk/>
            <pc:sldMk cId="3021614010" sldId="256"/>
            <ac:spMk id="10" creationId="{FA2B1CF6-6F62-707A-CFFD-FD7B8DCCC0DD}"/>
          </ac:spMkLst>
        </pc:spChg>
        <pc:spChg chg="add mod">
          <ac:chgData name="Anchal Pyasi" userId="a92c463e-259f-4540-80dd-10cfca234da2" providerId="ADAL" clId="{B1746AB3-A3FF-4840-B118-8F4061AC8376}" dt="2025-01-20T04:35:19.947" v="16629" actId="20577"/>
          <ac:spMkLst>
            <pc:docMk/>
            <pc:sldMk cId="3021614010" sldId="256"/>
            <ac:spMk id="11" creationId="{B9C2C0E7-0C29-86FC-BF54-588FBFECEA1E}"/>
          </ac:spMkLst>
        </pc:spChg>
        <pc:spChg chg="mod">
          <ac:chgData name="Anchal Pyasi" userId="a92c463e-259f-4540-80dd-10cfca234da2" providerId="ADAL" clId="{B1746AB3-A3FF-4840-B118-8F4061AC8376}" dt="2025-01-16T14:24:15.473" v="13509" actId="947"/>
          <ac:spMkLst>
            <pc:docMk/>
            <pc:sldMk cId="3021614010" sldId="256"/>
            <ac:spMk id="54" creationId="{5E150658-E749-F6AC-8C3E-BC29A5DC50EA}"/>
          </ac:spMkLst>
        </pc:spChg>
        <pc:spChg chg="mod">
          <ac:chgData name="Anchal Pyasi" userId="a92c463e-259f-4540-80dd-10cfca234da2" providerId="ADAL" clId="{B1746AB3-A3FF-4840-B118-8F4061AC8376}" dt="2025-01-16T14:24:15.473" v="13509" actId="947"/>
          <ac:spMkLst>
            <pc:docMk/>
            <pc:sldMk cId="3021614010" sldId="256"/>
            <ac:spMk id="55" creationId="{DC68061B-270F-FA2B-338B-B62C62C6ECC1}"/>
          </ac:spMkLst>
        </pc:spChg>
        <pc:spChg chg="mod">
          <ac:chgData name="Anchal Pyasi" userId="a92c463e-259f-4540-80dd-10cfca234da2" providerId="ADAL" clId="{B1746AB3-A3FF-4840-B118-8F4061AC8376}" dt="2025-01-16T14:24:15.473" v="13509" actId="947"/>
          <ac:spMkLst>
            <pc:docMk/>
            <pc:sldMk cId="3021614010" sldId="256"/>
            <ac:spMk id="56" creationId="{A0AD8046-BF2B-C047-21F7-EAD9111C04B5}"/>
          </ac:spMkLst>
        </pc:spChg>
        <pc:spChg chg="mod">
          <ac:chgData name="Anchal Pyasi" userId="a92c463e-259f-4540-80dd-10cfca234da2" providerId="ADAL" clId="{B1746AB3-A3FF-4840-B118-8F4061AC8376}" dt="2025-01-16T14:24:15.473" v="13509" actId="947"/>
          <ac:spMkLst>
            <pc:docMk/>
            <pc:sldMk cId="3021614010" sldId="256"/>
            <ac:spMk id="58" creationId="{37C98DBF-C617-0078-77EB-1012A096882F}"/>
          </ac:spMkLst>
        </pc:spChg>
      </pc:sldChg>
      <pc:sldChg chg="add del">
        <pc:chgData name="Anchal Pyasi" userId="a92c463e-259f-4540-80dd-10cfca234da2" providerId="ADAL" clId="{B1746AB3-A3FF-4840-B118-8F4061AC8376}" dt="2025-01-10T11:57:37.437" v="7736" actId="47"/>
        <pc:sldMkLst>
          <pc:docMk/>
          <pc:sldMk cId="426826671" sldId="257"/>
        </pc:sldMkLst>
      </pc:sldChg>
      <pc:sldChg chg="delSp modSp mod modCm">
        <pc:chgData name="Anchal Pyasi" userId="a92c463e-259f-4540-80dd-10cfca234da2" providerId="ADAL" clId="{B1746AB3-A3FF-4840-B118-8F4061AC8376}" dt="2025-01-21T09:49:02.616" v="16820" actId="1036"/>
        <pc:sldMkLst>
          <pc:docMk/>
          <pc:sldMk cId="508278704" sldId="257"/>
        </pc:sldMkLst>
        <pc:spChg chg="mod">
          <ac:chgData name="Anchal Pyasi" userId="a92c463e-259f-4540-80dd-10cfca234da2" providerId="ADAL" clId="{B1746AB3-A3FF-4840-B118-8F4061AC8376}" dt="2025-01-21T09:49:02.616" v="16820" actId="1036"/>
          <ac:spMkLst>
            <pc:docMk/>
            <pc:sldMk cId="508278704" sldId="257"/>
            <ac:spMk id="3" creationId="{6FAF2BE4-9C90-C04B-5F78-BBBDE63578DE}"/>
          </ac:spMkLst>
        </pc:spChg>
        <pc:extLst>
          <p:ext xmlns:p="http://schemas.openxmlformats.org/presentationml/2006/main" uri="{D6D511B9-2390-475A-947B-AFAB55BFBCF1}">
            <pc226:cmChg xmlns:pc226="http://schemas.microsoft.com/office/powerpoint/2022/06/main/command" chg="mod">
              <pc226:chgData name="Anchal Pyasi" userId="a92c463e-259f-4540-80dd-10cfca234da2" providerId="ADAL" clId="{B1746AB3-A3FF-4840-B118-8F4061AC8376}" dt="2025-01-20T13:25:50.340" v="16803" actId="20577"/>
              <pc2:cmMkLst xmlns:pc2="http://schemas.microsoft.com/office/powerpoint/2019/9/main/command">
                <pc:docMk/>
                <pc:sldMk cId="508278704" sldId="257"/>
                <pc2:cmMk id="{50925E1B-EF80-412D-A977-7057DE4AC093}"/>
              </pc2:cmMkLst>
            </pc226:cmChg>
          </p:ext>
        </pc:extLst>
      </pc:sldChg>
      <pc:sldChg chg="del">
        <pc:chgData name="Anchal Pyasi" userId="a92c463e-259f-4540-80dd-10cfca234da2" providerId="ADAL" clId="{B1746AB3-A3FF-4840-B118-8F4061AC8376}" dt="2025-01-10T11:41:43.458" v="7494" actId="47"/>
        <pc:sldMkLst>
          <pc:docMk/>
          <pc:sldMk cId="546235532" sldId="257"/>
        </pc:sldMkLst>
      </pc:sldChg>
      <pc:sldChg chg="delSp modSp mod">
        <pc:chgData name="Anchal Pyasi" userId="a92c463e-259f-4540-80dd-10cfca234da2" providerId="ADAL" clId="{B1746AB3-A3FF-4840-B118-8F4061AC8376}" dt="2025-01-10T16:47:22.182" v="10650" actId="478"/>
        <pc:sldMkLst>
          <pc:docMk/>
          <pc:sldMk cId="2378481855" sldId="257"/>
        </pc:sldMkLst>
      </pc:sldChg>
      <pc:sldChg chg="addSp delSp modSp mod modNotesTx">
        <pc:chgData name="Anchal Pyasi" userId="a92c463e-259f-4540-80dd-10cfca234da2" providerId="ADAL" clId="{B1746AB3-A3FF-4840-B118-8F4061AC8376}" dt="2025-01-17T11:14:02.398" v="15573" actId="1076"/>
        <pc:sldMkLst>
          <pc:docMk/>
          <pc:sldMk cId="205159607" sldId="258"/>
        </pc:sldMkLst>
      </pc:sldChg>
      <pc:sldChg chg="addSp delSp modSp mod ord modNotesTx">
        <pc:chgData name="Anchal Pyasi" userId="a92c463e-259f-4540-80dd-10cfca234da2" providerId="ADAL" clId="{B1746AB3-A3FF-4840-B118-8F4061AC8376}" dt="2025-01-10T09:10:55.731" v="5298" actId="20577"/>
        <pc:sldMkLst>
          <pc:docMk/>
          <pc:sldMk cId="992006725" sldId="258"/>
        </pc:sldMkLst>
      </pc:sldChg>
      <pc:sldChg chg="addSp delSp modSp mod modShow">
        <pc:chgData name="Anchal Pyasi" userId="a92c463e-259f-4540-80dd-10cfca234da2" providerId="ADAL" clId="{B1746AB3-A3FF-4840-B118-8F4061AC8376}" dt="2025-01-17T08:53:41.488" v="15065" actId="20577"/>
        <pc:sldMkLst>
          <pc:docMk/>
          <pc:sldMk cId="2375302700" sldId="259"/>
        </pc:sldMkLst>
        <pc:spChg chg="mod">
          <ac:chgData name="Anchal Pyasi" userId="a92c463e-259f-4540-80dd-10cfca234da2" providerId="ADAL" clId="{B1746AB3-A3FF-4840-B118-8F4061AC8376}" dt="2025-01-17T05:21:00.191" v="14574" actId="1035"/>
          <ac:spMkLst>
            <pc:docMk/>
            <pc:sldMk cId="2375302700" sldId="259"/>
            <ac:spMk id="6" creationId="{7D55E0F0-B6C4-CDB7-77DF-6FD7EEC47C22}"/>
          </ac:spMkLst>
        </pc:spChg>
        <pc:spChg chg="mod">
          <ac:chgData name="Anchal Pyasi" userId="a92c463e-259f-4540-80dd-10cfca234da2" providerId="ADAL" clId="{B1746AB3-A3FF-4840-B118-8F4061AC8376}" dt="2025-01-17T08:53:41.488" v="15065" actId="20577"/>
          <ac:spMkLst>
            <pc:docMk/>
            <pc:sldMk cId="2375302700" sldId="259"/>
            <ac:spMk id="8" creationId="{56801F86-F246-6464-ECCB-7B174B20600D}"/>
          </ac:spMkLst>
        </pc:spChg>
        <pc:spChg chg="mod">
          <ac:chgData name="Anchal Pyasi" userId="a92c463e-259f-4540-80dd-10cfca234da2" providerId="ADAL" clId="{B1746AB3-A3FF-4840-B118-8F4061AC8376}" dt="2025-01-16T06:54:15.441" v="11883" actId="20577"/>
          <ac:spMkLst>
            <pc:docMk/>
            <pc:sldMk cId="2375302700" sldId="259"/>
            <ac:spMk id="10" creationId="{B2B0F910-D70E-EECE-D18F-ABB9588D096E}"/>
          </ac:spMkLst>
        </pc:spChg>
        <pc:spChg chg="mod">
          <ac:chgData name="Anchal Pyasi" userId="a92c463e-259f-4540-80dd-10cfca234da2" providerId="ADAL" clId="{B1746AB3-A3FF-4840-B118-8F4061AC8376}" dt="2025-01-16T06:53:26.665" v="11846" actId="20577"/>
          <ac:spMkLst>
            <pc:docMk/>
            <pc:sldMk cId="2375302700" sldId="259"/>
            <ac:spMk id="12" creationId="{45CAD14A-A6CD-909A-D390-EFFECAA978CC}"/>
          </ac:spMkLst>
        </pc:spChg>
        <pc:spChg chg="mod">
          <ac:chgData name="Anchal Pyasi" userId="a92c463e-259f-4540-80dd-10cfca234da2" providerId="ADAL" clId="{B1746AB3-A3FF-4840-B118-8F4061AC8376}" dt="2025-01-17T07:19:27.812" v="14645" actId="14100"/>
          <ac:spMkLst>
            <pc:docMk/>
            <pc:sldMk cId="2375302700" sldId="259"/>
            <ac:spMk id="19" creationId="{A492C625-08A4-3C09-13FE-A2A5D3110863}"/>
          </ac:spMkLst>
        </pc:spChg>
        <pc:spChg chg="mod">
          <ac:chgData name="Anchal Pyasi" userId="a92c463e-259f-4540-80dd-10cfca234da2" providerId="ADAL" clId="{B1746AB3-A3FF-4840-B118-8F4061AC8376}" dt="2025-01-17T07:19:40.142" v="14648" actId="14100"/>
          <ac:spMkLst>
            <pc:docMk/>
            <pc:sldMk cId="2375302700" sldId="259"/>
            <ac:spMk id="20" creationId="{C0F465DB-166D-3AEB-86C8-8D5CFBD4A3C1}"/>
          </ac:spMkLst>
        </pc:spChg>
        <pc:spChg chg="mod">
          <ac:chgData name="Anchal Pyasi" userId="a92c463e-259f-4540-80dd-10cfca234da2" providerId="ADAL" clId="{B1746AB3-A3FF-4840-B118-8F4061AC8376}" dt="2025-01-17T05:21:00.191" v="14574" actId="1035"/>
          <ac:spMkLst>
            <pc:docMk/>
            <pc:sldMk cId="2375302700" sldId="259"/>
            <ac:spMk id="22" creationId="{3EC2AE66-21EE-8489-2876-2518F0FE4B27}"/>
          </ac:spMkLst>
        </pc:spChg>
        <pc:spChg chg="mod">
          <ac:chgData name="Anchal Pyasi" userId="a92c463e-259f-4540-80dd-10cfca234da2" providerId="ADAL" clId="{B1746AB3-A3FF-4840-B118-8F4061AC8376}" dt="2025-01-17T05:21:00.191" v="14574" actId="1035"/>
          <ac:spMkLst>
            <pc:docMk/>
            <pc:sldMk cId="2375302700" sldId="259"/>
            <ac:spMk id="23" creationId="{F48F1BE6-A83B-FFF5-423E-64432D43ABCA}"/>
          </ac:spMkLst>
        </pc:spChg>
        <pc:spChg chg="mod">
          <ac:chgData name="Anchal Pyasi" userId="a92c463e-259f-4540-80dd-10cfca234da2" providerId="ADAL" clId="{B1746AB3-A3FF-4840-B118-8F4061AC8376}" dt="2025-01-17T05:21:00.191" v="14574" actId="1035"/>
          <ac:spMkLst>
            <pc:docMk/>
            <pc:sldMk cId="2375302700" sldId="259"/>
            <ac:spMk id="24" creationId="{DEA336F5-CF53-784B-66EA-A4E7978DD9F6}"/>
          </ac:spMkLst>
        </pc:spChg>
        <pc:spChg chg="mod">
          <ac:chgData name="Anchal Pyasi" userId="a92c463e-259f-4540-80dd-10cfca234da2" providerId="ADAL" clId="{B1746AB3-A3FF-4840-B118-8F4061AC8376}" dt="2025-01-17T05:21:00.191" v="14574" actId="1035"/>
          <ac:spMkLst>
            <pc:docMk/>
            <pc:sldMk cId="2375302700" sldId="259"/>
            <ac:spMk id="25" creationId="{198F248A-3246-9928-B07B-3D390C9F8D54}"/>
          </ac:spMkLst>
        </pc:spChg>
        <pc:spChg chg="mod">
          <ac:chgData name="Anchal Pyasi" userId="a92c463e-259f-4540-80dd-10cfca234da2" providerId="ADAL" clId="{B1746AB3-A3FF-4840-B118-8F4061AC8376}" dt="2025-01-17T07:21:00.623" v="14715" actId="14100"/>
          <ac:spMkLst>
            <pc:docMk/>
            <pc:sldMk cId="2375302700" sldId="259"/>
            <ac:spMk id="26" creationId="{54657FD8-49E8-AFA8-85FE-F2D628571D01}"/>
          </ac:spMkLst>
        </pc:spChg>
        <pc:spChg chg="mod">
          <ac:chgData name="Anchal Pyasi" userId="a92c463e-259f-4540-80dd-10cfca234da2" providerId="ADAL" clId="{B1746AB3-A3FF-4840-B118-8F4061AC8376}" dt="2025-01-17T05:21:00.191" v="14574" actId="1035"/>
          <ac:spMkLst>
            <pc:docMk/>
            <pc:sldMk cId="2375302700" sldId="259"/>
            <ac:spMk id="31" creationId="{735B171E-538B-EE89-CCB4-223A384A7352}"/>
          </ac:spMkLst>
        </pc:spChg>
        <pc:spChg chg="mod">
          <ac:chgData name="Anchal Pyasi" userId="a92c463e-259f-4540-80dd-10cfca234da2" providerId="ADAL" clId="{B1746AB3-A3FF-4840-B118-8F4061AC8376}" dt="2025-01-17T07:19:55.199" v="14651" actId="1076"/>
          <ac:spMkLst>
            <pc:docMk/>
            <pc:sldMk cId="2375302700" sldId="259"/>
            <ac:spMk id="33" creationId="{3E88F295-E45B-E956-913A-CFF52EFD580F}"/>
          </ac:spMkLst>
        </pc:spChg>
        <pc:spChg chg="mod">
          <ac:chgData name="Anchal Pyasi" userId="a92c463e-259f-4540-80dd-10cfca234da2" providerId="ADAL" clId="{B1746AB3-A3FF-4840-B118-8F4061AC8376}" dt="2025-01-17T05:21:00.191" v="14574" actId="1035"/>
          <ac:spMkLst>
            <pc:docMk/>
            <pc:sldMk cId="2375302700" sldId="259"/>
            <ac:spMk id="34" creationId="{E361EAB2-1E20-5E9E-3D28-86DB9E62AD1C}"/>
          </ac:spMkLst>
        </pc:spChg>
        <pc:spChg chg="mod">
          <ac:chgData name="Anchal Pyasi" userId="a92c463e-259f-4540-80dd-10cfca234da2" providerId="ADAL" clId="{B1746AB3-A3FF-4840-B118-8F4061AC8376}" dt="2025-01-17T05:21:00.191" v="14574" actId="1035"/>
          <ac:spMkLst>
            <pc:docMk/>
            <pc:sldMk cId="2375302700" sldId="259"/>
            <ac:spMk id="36" creationId="{2A5AA18E-BAB1-C1C8-9E40-82CE97830AFA}"/>
          </ac:spMkLst>
        </pc:spChg>
        <pc:spChg chg="mod">
          <ac:chgData name="Anchal Pyasi" userId="a92c463e-259f-4540-80dd-10cfca234da2" providerId="ADAL" clId="{B1746AB3-A3FF-4840-B118-8F4061AC8376}" dt="2025-01-17T05:21:00.191" v="14574" actId="1035"/>
          <ac:spMkLst>
            <pc:docMk/>
            <pc:sldMk cId="2375302700" sldId="259"/>
            <ac:spMk id="39" creationId="{DC52DF2E-0718-B62A-F8E3-737E56AF034A}"/>
          </ac:spMkLst>
        </pc:spChg>
        <pc:picChg chg="mod">
          <ac:chgData name="Anchal Pyasi" userId="a92c463e-259f-4540-80dd-10cfca234da2" providerId="ADAL" clId="{B1746AB3-A3FF-4840-B118-8F4061AC8376}" dt="2025-01-17T05:21:00.191" v="14574" actId="1035"/>
          <ac:picMkLst>
            <pc:docMk/>
            <pc:sldMk cId="2375302700" sldId="259"/>
            <ac:picMk id="9" creationId="{9C0C3934-2AFF-E1BF-9B03-443F22085B4F}"/>
          </ac:picMkLst>
        </pc:picChg>
        <pc:picChg chg="mod">
          <ac:chgData name="Anchal Pyasi" userId="a92c463e-259f-4540-80dd-10cfca234da2" providerId="ADAL" clId="{B1746AB3-A3FF-4840-B118-8F4061AC8376}" dt="2025-01-17T05:21:00.191" v="14574" actId="1035"/>
          <ac:picMkLst>
            <pc:docMk/>
            <pc:sldMk cId="2375302700" sldId="259"/>
            <ac:picMk id="13" creationId="{50FD7300-B9B6-E677-B243-274B18894B81}"/>
          </ac:picMkLst>
        </pc:picChg>
        <pc:picChg chg="mod">
          <ac:chgData name="Anchal Pyasi" userId="a92c463e-259f-4540-80dd-10cfca234da2" providerId="ADAL" clId="{B1746AB3-A3FF-4840-B118-8F4061AC8376}" dt="2025-01-17T05:21:00.191" v="14574" actId="1035"/>
          <ac:picMkLst>
            <pc:docMk/>
            <pc:sldMk cId="2375302700" sldId="259"/>
            <ac:picMk id="14" creationId="{F47EBD54-4DE4-D240-98C8-D8BBC8F54B59}"/>
          </ac:picMkLst>
        </pc:picChg>
        <pc:picChg chg="mod">
          <ac:chgData name="Anchal Pyasi" userId="a92c463e-259f-4540-80dd-10cfca234da2" providerId="ADAL" clId="{B1746AB3-A3FF-4840-B118-8F4061AC8376}" dt="2025-01-17T05:21:00.191" v="14574" actId="1035"/>
          <ac:picMkLst>
            <pc:docMk/>
            <pc:sldMk cId="2375302700" sldId="259"/>
            <ac:picMk id="15" creationId="{11661A69-0FFA-2574-F54E-623E7EA812AF}"/>
          </ac:picMkLst>
        </pc:picChg>
        <pc:picChg chg="mod">
          <ac:chgData name="Anchal Pyasi" userId="a92c463e-259f-4540-80dd-10cfca234da2" providerId="ADAL" clId="{B1746AB3-A3FF-4840-B118-8F4061AC8376}" dt="2025-01-17T05:21:00.191" v="14574" actId="1035"/>
          <ac:picMkLst>
            <pc:docMk/>
            <pc:sldMk cId="2375302700" sldId="259"/>
            <ac:picMk id="37" creationId="{3B9E8576-4F72-1584-FA72-B5C10872687E}"/>
          </ac:picMkLst>
        </pc:picChg>
        <pc:picChg chg="mod">
          <ac:chgData name="Anchal Pyasi" userId="a92c463e-259f-4540-80dd-10cfca234da2" providerId="ADAL" clId="{B1746AB3-A3FF-4840-B118-8F4061AC8376}" dt="2025-01-17T05:21:00.191" v="14574" actId="1035"/>
          <ac:picMkLst>
            <pc:docMk/>
            <pc:sldMk cId="2375302700" sldId="259"/>
            <ac:picMk id="38" creationId="{F32FBBB2-9B7E-716B-71C8-734D2C9615D9}"/>
          </ac:picMkLst>
        </pc:picChg>
        <pc:cxnChg chg="mod">
          <ac:chgData name="Anchal Pyasi" userId="a92c463e-259f-4540-80dd-10cfca234da2" providerId="ADAL" clId="{B1746AB3-A3FF-4840-B118-8F4061AC8376}" dt="2025-01-17T05:21:00.191" v="14574" actId="1035"/>
          <ac:cxnSpMkLst>
            <pc:docMk/>
            <pc:sldMk cId="2375302700" sldId="259"/>
            <ac:cxnSpMk id="16" creationId="{B6D542CA-256A-521B-6EDE-36DCBAD5C17B}"/>
          </ac:cxnSpMkLst>
        </pc:cxnChg>
        <pc:cxnChg chg="mod">
          <ac:chgData name="Anchal Pyasi" userId="a92c463e-259f-4540-80dd-10cfca234da2" providerId="ADAL" clId="{B1746AB3-A3FF-4840-B118-8F4061AC8376}" dt="2025-01-17T05:21:00.191" v="14574" actId="1035"/>
          <ac:cxnSpMkLst>
            <pc:docMk/>
            <pc:sldMk cId="2375302700" sldId="259"/>
            <ac:cxnSpMk id="17" creationId="{B8F7EABC-FAD8-AF4C-35D1-7F946AC5EAD3}"/>
          </ac:cxnSpMkLst>
        </pc:cxnChg>
      </pc:sldChg>
      <pc:sldChg chg="addSp delSp modSp add mod">
        <pc:chgData name="Anchal Pyasi" userId="a92c463e-259f-4540-80dd-10cfca234da2" providerId="ADAL" clId="{B1746AB3-A3FF-4840-B118-8F4061AC8376}" dt="2025-01-10T11:51:39.371" v="7683" actId="20577"/>
        <pc:sldMkLst>
          <pc:docMk/>
          <pc:sldMk cId="2688495003" sldId="260"/>
        </pc:sldMkLst>
      </pc:sldChg>
      <pc:sldChg chg="addSp delSp modSp add del mod ord modClrScheme chgLayout">
        <pc:chgData name="Anchal Pyasi" userId="a92c463e-259f-4540-80dd-10cfca234da2" providerId="ADAL" clId="{B1746AB3-A3FF-4840-B118-8F4061AC8376}" dt="2025-01-10T09:17:15.600" v="5453" actId="2696"/>
        <pc:sldMkLst>
          <pc:docMk/>
          <pc:sldMk cId="3130216898" sldId="260"/>
        </pc:sldMkLst>
      </pc:sldChg>
      <pc:sldChg chg="del">
        <pc:chgData name="Anchal Pyasi" userId="a92c463e-259f-4540-80dd-10cfca234da2" providerId="ADAL" clId="{B1746AB3-A3FF-4840-B118-8F4061AC8376}" dt="2025-01-10T11:32:50.252" v="7395" actId="47"/>
        <pc:sldMkLst>
          <pc:docMk/>
          <pc:sldMk cId="1704071842" sldId="261"/>
        </pc:sldMkLst>
      </pc:sldChg>
      <pc:sldChg chg="modSp mod">
        <pc:chgData name="Anchal Pyasi" userId="a92c463e-259f-4540-80dd-10cfca234da2" providerId="ADAL" clId="{B1746AB3-A3FF-4840-B118-8F4061AC8376}" dt="2025-01-20T13:08:13.186" v="16775" actId="20577"/>
        <pc:sldMkLst>
          <pc:docMk/>
          <pc:sldMk cId="3112683689" sldId="262"/>
        </pc:sldMkLst>
        <pc:spChg chg="mod">
          <ac:chgData name="Anchal Pyasi" userId="a92c463e-259f-4540-80dd-10cfca234da2" providerId="ADAL" clId="{B1746AB3-A3FF-4840-B118-8F4061AC8376}" dt="2025-01-20T13:08:13.186" v="16775" actId="20577"/>
          <ac:spMkLst>
            <pc:docMk/>
            <pc:sldMk cId="3112683689" sldId="262"/>
            <ac:spMk id="3" creationId="{6FAF2BE4-9C90-C04B-5F78-BBBDE63578DE}"/>
          </ac:spMkLst>
        </pc:spChg>
      </pc:sldChg>
      <pc:sldChg chg="addSp delSp modSp mod ord modNotesTx">
        <pc:chgData name="Anchal Pyasi" userId="a92c463e-259f-4540-80dd-10cfca234da2" providerId="ADAL" clId="{B1746AB3-A3FF-4840-B118-8F4061AC8376}" dt="2025-01-10T09:12:23.830" v="5314" actId="1076"/>
        <pc:sldMkLst>
          <pc:docMk/>
          <pc:sldMk cId="1573368600" sldId="263"/>
        </pc:sldMkLst>
      </pc:sldChg>
      <pc:sldChg chg="addSp delSp modSp mod">
        <pc:chgData name="Anchal Pyasi" userId="a92c463e-259f-4540-80dd-10cfca234da2" providerId="ADAL" clId="{B1746AB3-A3FF-4840-B118-8F4061AC8376}" dt="2025-01-17T12:11:55.995" v="16361" actId="408"/>
        <pc:sldMkLst>
          <pc:docMk/>
          <pc:sldMk cId="1780373343" sldId="263"/>
        </pc:sldMkLst>
      </pc:sldChg>
      <pc:sldChg chg="addSp delSp modSp del mod">
        <pc:chgData name="Anchal Pyasi" userId="a92c463e-259f-4540-80dd-10cfca234da2" providerId="ADAL" clId="{B1746AB3-A3FF-4840-B118-8F4061AC8376}" dt="2025-01-10T11:32:58.301" v="7396" actId="47"/>
        <pc:sldMkLst>
          <pc:docMk/>
          <pc:sldMk cId="3882660682" sldId="266"/>
        </pc:sldMkLst>
      </pc:sldChg>
      <pc:sldChg chg="modSp del mod">
        <pc:chgData name="Anchal Pyasi" userId="a92c463e-259f-4540-80dd-10cfca234da2" providerId="ADAL" clId="{B1746AB3-A3FF-4840-B118-8F4061AC8376}" dt="2025-01-20T13:27:34.779" v="16804" actId="2696"/>
        <pc:sldMkLst>
          <pc:docMk/>
          <pc:sldMk cId="3369272554" sldId="267"/>
        </pc:sldMkLst>
      </pc:sldChg>
      <pc:sldChg chg="addSp delSp modSp new mod chgLayout modNotesTx">
        <pc:chgData name="Anchal Pyasi" userId="a92c463e-259f-4540-80dd-10cfca234da2" providerId="ADAL" clId="{B1746AB3-A3FF-4840-B118-8F4061AC8376}" dt="2025-01-17T11:01:33.790" v="15294" actId="13926"/>
        <pc:sldMkLst>
          <pc:docMk/>
          <pc:sldMk cId="3384076873" sldId="267"/>
        </pc:sldMkLst>
      </pc:sldChg>
      <pc:sldChg chg="add">
        <pc:chgData name="Anchal Pyasi" userId="a92c463e-259f-4540-80dd-10cfca234da2" providerId="ADAL" clId="{B1746AB3-A3FF-4840-B118-8F4061AC8376}" dt="2025-01-20T13:27:51.303" v="16805"/>
        <pc:sldMkLst>
          <pc:docMk/>
          <pc:sldMk cId="3873773764" sldId="267"/>
        </pc:sldMkLst>
      </pc:sldChg>
      <pc:sldChg chg="addSp modSp new mod modNotesTx">
        <pc:chgData name="Anchal Pyasi" userId="a92c463e-259f-4540-80dd-10cfca234da2" providerId="ADAL" clId="{B1746AB3-A3FF-4840-B118-8F4061AC8376}" dt="2025-01-10T05:15:12.344" v="2441" actId="20577"/>
        <pc:sldMkLst>
          <pc:docMk/>
          <pc:sldMk cId="1138799537" sldId="268"/>
        </pc:sldMkLst>
        <pc:spChg chg="mod">
          <ac:chgData name="Anchal Pyasi" userId="a92c463e-259f-4540-80dd-10cfca234da2" providerId="ADAL" clId="{B1746AB3-A3FF-4840-B118-8F4061AC8376}" dt="2025-01-10T05:14:28.863" v="2416" actId="20577"/>
          <ac:spMkLst>
            <pc:docMk/>
            <pc:sldMk cId="1138799537" sldId="268"/>
            <ac:spMk id="4" creationId="{425D13EB-AF29-995E-291F-764659BFDAED}"/>
          </ac:spMkLst>
        </pc:spChg>
      </pc:sldChg>
      <pc:sldChg chg="add del ord">
        <pc:chgData name="Anchal Pyasi" userId="a92c463e-259f-4540-80dd-10cfca234da2" providerId="ADAL" clId="{B1746AB3-A3FF-4840-B118-8F4061AC8376}" dt="2025-01-10T11:41:39.257" v="7493" actId="47"/>
        <pc:sldMkLst>
          <pc:docMk/>
          <pc:sldMk cId="3927755661" sldId="269"/>
        </pc:sldMkLst>
      </pc:sldChg>
      <pc:sldChg chg="addSp delSp modSp add del mod">
        <pc:chgData name="Anchal Pyasi" userId="a92c463e-259f-4540-80dd-10cfca234da2" providerId="ADAL" clId="{B1746AB3-A3FF-4840-B118-8F4061AC8376}" dt="2025-01-17T05:20:15.897" v="14508" actId="47"/>
        <pc:sldMkLst>
          <pc:docMk/>
          <pc:sldMk cId="3679476837" sldId="270"/>
        </pc:sldMkLst>
      </pc:sldChg>
      <pc:sldChg chg="modSp mod modCm">
        <pc:chgData name="Anchal Pyasi" userId="a92c463e-259f-4540-80dd-10cfca234da2" providerId="ADAL" clId="{B1746AB3-A3FF-4840-B118-8F4061AC8376}" dt="2025-01-20T13:53:32.727" v="16818" actId="20577"/>
        <pc:sldMkLst>
          <pc:docMk/>
          <pc:sldMk cId="55496167" sldId="271"/>
        </pc:sldMkLst>
        <pc:extLst>
          <p:ext xmlns:p="http://schemas.openxmlformats.org/presentationml/2006/main" uri="{D6D511B9-2390-475A-947B-AFAB55BFBCF1}">
            <pc226:cmChg xmlns:pc226="http://schemas.microsoft.com/office/powerpoint/2022/06/main/command" chg="mod">
              <pc226:chgData name="Anchal Pyasi" userId="a92c463e-259f-4540-80dd-10cfca234da2" providerId="ADAL" clId="{B1746AB3-A3FF-4840-B118-8F4061AC8376}" dt="2025-01-20T13:53:32.727" v="16818" actId="20577"/>
              <pc2:cmMkLst xmlns:pc2="http://schemas.microsoft.com/office/powerpoint/2019/9/main/command">
                <pc:docMk/>
                <pc:sldMk cId="55496167" sldId="271"/>
                <pc2:cmMk id="{4A3DA28A-7B0F-41F3-9E34-B4BB28502C07}"/>
              </pc2:cmMkLst>
            </pc226:cmChg>
          </p:ext>
        </pc:extLst>
      </pc:sldChg>
      <pc:sldChg chg="addSp delSp modSp add del mod">
        <pc:chgData name="Anchal Pyasi" userId="a92c463e-259f-4540-80dd-10cfca234da2" providerId="ADAL" clId="{B1746AB3-A3FF-4840-B118-8F4061AC8376}" dt="2025-01-17T12:06:32.775" v="16167" actId="47"/>
        <pc:sldMkLst>
          <pc:docMk/>
          <pc:sldMk cId="1239918741" sldId="271"/>
        </pc:sldMkLst>
      </pc:sldChg>
      <pc:sldChg chg="new del">
        <pc:chgData name="Anchal Pyasi" userId="a92c463e-259f-4540-80dd-10cfca234da2" providerId="ADAL" clId="{B1746AB3-A3FF-4840-B118-8F4061AC8376}" dt="2025-01-17T11:01:44.880" v="15296" actId="47"/>
        <pc:sldMkLst>
          <pc:docMk/>
          <pc:sldMk cId="1671026727" sldId="271"/>
        </pc:sldMkLst>
      </pc:sldChg>
      <pc:sldChg chg="addSp delSp modSp add del mod">
        <pc:chgData name="Anchal Pyasi" userId="a92c463e-259f-4540-80dd-10cfca234da2" providerId="ADAL" clId="{B1746AB3-A3FF-4840-B118-8F4061AC8376}" dt="2025-01-10T08:53:17.186" v="4818" actId="47"/>
        <pc:sldMkLst>
          <pc:docMk/>
          <pc:sldMk cId="3119206819" sldId="271"/>
        </pc:sldMkLst>
      </pc:sldChg>
      <pc:sldChg chg="new del">
        <pc:chgData name="Anchal Pyasi" userId="a92c463e-259f-4540-80dd-10cfca234da2" providerId="ADAL" clId="{B1746AB3-A3FF-4840-B118-8F4061AC8376}" dt="2025-01-10T08:52:52.039" v="4814" actId="47"/>
        <pc:sldMkLst>
          <pc:docMk/>
          <pc:sldMk cId="2291566276" sldId="272"/>
        </pc:sldMkLst>
      </pc:sldChg>
      <pc:sldChg chg="addSp delSp modSp add mod">
        <pc:chgData name="Anchal Pyasi" userId="a92c463e-259f-4540-80dd-10cfca234da2" providerId="ADAL" clId="{B1746AB3-A3FF-4840-B118-8F4061AC8376}" dt="2025-01-20T13:05:46.561" v="16755" actId="14100"/>
        <pc:sldMkLst>
          <pc:docMk/>
          <pc:sldMk cId="509631690" sldId="276"/>
        </pc:sldMkLst>
      </pc:sldChg>
      <pc:sldChg chg="add del">
        <pc:chgData name="Anchal Pyasi" userId="a92c463e-259f-4540-80dd-10cfca234da2" providerId="ADAL" clId="{B1746AB3-A3FF-4840-B118-8F4061AC8376}" dt="2025-01-20T13:29:04.967" v="16808" actId="2696"/>
        <pc:sldMkLst>
          <pc:docMk/>
          <pc:sldMk cId="1833598048" sldId="277"/>
        </pc:sldMkLst>
      </pc:sldChg>
      <pc:sldChg chg="add">
        <pc:chgData name="Anchal Pyasi" userId="a92c463e-259f-4540-80dd-10cfca234da2" providerId="ADAL" clId="{B1746AB3-A3FF-4840-B118-8F4061AC8376}" dt="2025-01-20T13:29:10.364" v="16809"/>
        <pc:sldMkLst>
          <pc:docMk/>
          <pc:sldMk cId="2277052345" sldId="277"/>
        </pc:sldMkLst>
      </pc:sldChg>
      <pc:sldChg chg="modSp del mod">
        <pc:chgData name="Anchal Pyasi" userId="a92c463e-259f-4540-80dd-10cfca234da2" providerId="ADAL" clId="{B1746AB3-A3FF-4840-B118-8F4061AC8376}" dt="2025-01-20T13:28:28.717" v="16806" actId="2696"/>
        <pc:sldMkLst>
          <pc:docMk/>
          <pc:sldMk cId="4245125396" sldId="277"/>
        </pc:sldMkLst>
      </pc:sldChg>
      <pc:sldChg chg="modSp del mod">
        <pc:chgData name="Anchal Pyasi" userId="a92c463e-259f-4540-80dd-10cfca234da2" providerId="ADAL" clId="{B1746AB3-A3FF-4840-B118-8F4061AC8376}" dt="2025-01-20T09:23:54.572" v="16716" actId="47"/>
        <pc:sldMkLst>
          <pc:docMk/>
          <pc:sldMk cId="641021063" sldId="280"/>
        </pc:sldMkLst>
      </pc:sldChg>
      <pc:sldChg chg="del">
        <pc:chgData name="Anchal Pyasi" userId="a92c463e-259f-4540-80dd-10cfca234da2" providerId="ADAL" clId="{B1746AB3-A3FF-4840-B118-8F4061AC8376}" dt="2025-01-15T11:24:56.316" v="11095" actId="47"/>
        <pc:sldMkLst>
          <pc:docMk/>
          <pc:sldMk cId="2266765414" sldId="281"/>
        </pc:sldMkLst>
      </pc:sldChg>
      <pc:sldChg chg="modSp mod">
        <pc:chgData name="Anchal Pyasi" userId="a92c463e-259f-4540-80dd-10cfca234da2" providerId="ADAL" clId="{B1746AB3-A3FF-4840-B118-8F4061AC8376}" dt="2025-01-15T09:40:05.968" v="11088" actId="5793"/>
        <pc:sldMkLst>
          <pc:docMk/>
          <pc:sldMk cId="595150051" sldId="284"/>
        </pc:sldMkLst>
      </pc:sldChg>
      <pc:sldChg chg="add">
        <pc:chgData name="Anchal Pyasi" userId="a92c463e-259f-4540-80dd-10cfca234da2" providerId="ADAL" clId="{B1746AB3-A3FF-4840-B118-8F4061AC8376}" dt="2025-01-20T13:27:51.303" v="16805"/>
        <pc:sldMkLst>
          <pc:docMk/>
          <pc:sldMk cId="3314466455" sldId="284"/>
        </pc:sldMkLst>
      </pc:sldChg>
      <pc:sldChg chg="del">
        <pc:chgData name="Anchal Pyasi" userId="a92c463e-259f-4540-80dd-10cfca234da2" providerId="ADAL" clId="{B1746AB3-A3FF-4840-B118-8F4061AC8376}" dt="2025-01-20T13:27:34.779" v="16804" actId="2696"/>
        <pc:sldMkLst>
          <pc:docMk/>
          <pc:sldMk cId="4231622753" sldId="284"/>
        </pc:sldMkLst>
      </pc:sldChg>
      <pc:sldChg chg="modSp mod">
        <pc:chgData name="Anchal Pyasi" userId="a92c463e-259f-4540-80dd-10cfca234da2" providerId="ADAL" clId="{B1746AB3-A3FF-4840-B118-8F4061AC8376}" dt="2025-01-15T09:41:25.128" v="11094" actId="1076"/>
        <pc:sldMkLst>
          <pc:docMk/>
          <pc:sldMk cId="162438159" sldId="287"/>
        </pc:sldMkLst>
      </pc:sldChg>
      <pc:sldChg chg="add">
        <pc:chgData name="Anchal Pyasi" userId="a92c463e-259f-4540-80dd-10cfca234da2" providerId="ADAL" clId="{B1746AB3-A3FF-4840-B118-8F4061AC8376}" dt="2025-01-20T13:27:51.303" v="16805"/>
        <pc:sldMkLst>
          <pc:docMk/>
          <pc:sldMk cId="1655463585" sldId="287"/>
        </pc:sldMkLst>
      </pc:sldChg>
      <pc:sldChg chg="del ord">
        <pc:chgData name="Anchal Pyasi" userId="a92c463e-259f-4540-80dd-10cfca234da2" providerId="ADAL" clId="{B1746AB3-A3FF-4840-B118-8F4061AC8376}" dt="2025-01-20T13:27:34.779" v="16804" actId="2696"/>
        <pc:sldMkLst>
          <pc:docMk/>
          <pc:sldMk cId="2136553998" sldId="287"/>
        </pc:sldMkLst>
      </pc:sldChg>
      <pc:sldChg chg="modSp mod">
        <pc:chgData name="Anchal Pyasi" userId="a92c463e-259f-4540-80dd-10cfca234da2" providerId="ADAL" clId="{B1746AB3-A3FF-4840-B118-8F4061AC8376}" dt="2025-01-16T10:51:38.044" v="13420" actId="20577"/>
        <pc:sldMkLst>
          <pc:docMk/>
          <pc:sldMk cId="3973081514" sldId="290"/>
        </pc:sldMkLst>
      </pc:sldChg>
      <pc:sldChg chg="add del">
        <pc:chgData name="Anchal Pyasi" userId="a92c463e-259f-4540-80dd-10cfca234da2" providerId="ADAL" clId="{B1746AB3-A3FF-4840-B118-8F4061AC8376}" dt="2025-01-20T13:29:04.967" v="16808" actId="2696"/>
        <pc:sldMkLst>
          <pc:docMk/>
          <pc:sldMk cId="525233684" sldId="291"/>
        </pc:sldMkLst>
      </pc:sldChg>
      <pc:sldChg chg="add">
        <pc:chgData name="Anchal Pyasi" userId="a92c463e-259f-4540-80dd-10cfca234da2" providerId="ADAL" clId="{B1746AB3-A3FF-4840-B118-8F4061AC8376}" dt="2025-01-20T13:29:10.364" v="16809"/>
        <pc:sldMkLst>
          <pc:docMk/>
          <pc:sldMk cId="1218115158" sldId="291"/>
        </pc:sldMkLst>
      </pc:sldChg>
      <pc:sldChg chg="del ord">
        <pc:chgData name="Anchal Pyasi" userId="a92c463e-259f-4540-80dd-10cfca234da2" providerId="ADAL" clId="{B1746AB3-A3FF-4840-B118-8F4061AC8376}" dt="2025-01-20T13:28:28.717" v="16806" actId="2696"/>
        <pc:sldMkLst>
          <pc:docMk/>
          <pc:sldMk cId="1672098358" sldId="291"/>
        </pc:sldMkLst>
      </pc:sldChg>
      <pc:sldChg chg="add del">
        <pc:chgData name="Anchal Pyasi" userId="a92c463e-259f-4540-80dd-10cfca234da2" providerId="ADAL" clId="{B1746AB3-A3FF-4840-B118-8F4061AC8376}" dt="2025-01-20T13:29:04.967" v="16808" actId="2696"/>
        <pc:sldMkLst>
          <pc:docMk/>
          <pc:sldMk cId="686740300" sldId="292"/>
        </pc:sldMkLst>
      </pc:sldChg>
      <pc:sldChg chg="modSp del mod">
        <pc:chgData name="Anchal Pyasi" userId="a92c463e-259f-4540-80dd-10cfca234da2" providerId="ADAL" clId="{B1746AB3-A3FF-4840-B118-8F4061AC8376}" dt="2025-01-20T13:28:28.717" v="16806" actId="2696"/>
        <pc:sldMkLst>
          <pc:docMk/>
          <pc:sldMk cId="1710977659" sldId="292"/>
        </pc:sldMkLst>
      </pc:sldChg>
      <pc:sldChg chg="add">
        <pc:chgData name="Anchal Pyasi" userId="a92c463e-259f-4540-80dd-10cfca234da2" providerId="ADAL" clId="{B1746AB3-A3FF-4840-B118-8F4061AC8376}" dt="2025-01-20T13:29:10.364" v="16809"/>
        <pc:sldMkLst>
          <pc:docMk/>
          <pc:sldMk cId="2127066885" sldId="292"/>
        </pc:sldMkLst>
      </pc:sldChg>
      <pc:sldChg chg="add">
        <pc:chgData name="Anchal Pyasi" userId="a92c463e-259f-4540-80dd-10cfca234da2" providerId="ADAL" clId="{B1746AB3-A3FF-4840-B118-8F4061AC8376}" dt="2025-01-20T13:29:10.364" v="16809"/>
        <pc:sldMkLst>
          <pc:docMk/>
          <pc:sldMk cId="2603095592" sldId="293"/>
        </pc:sldMkLst>
      </pc:sldChg>
      <pc:sldChg chg="add del">
        <pc:chgData name="Anchal Pyasi" userId="a92c463e-259f-4540-80dd-10cfca234da2" providerId="ADAL" clId="{B1746AB3-A3FF-4840-B118-8F4061AC8376}" dt="2025-01-20T13:29:04.967" v="16808" actId="2696"/>
        <pc:sldMkLst>
          <pc:docMk/>
          <pc:sldMk cId="3193157201" sldId="293"/>
        </pc:sldMkLst>
      </pc:sldChg>
      <pc:sldChg chg="del">
        <pc:chgData name="Anchal Pyasi" userId="a92c463e-259f-4540-80dd-10cfca234da2" providerId="ADAL" clId="{B1746AB3-A3FF-4840-B118-8F4061AC8376}" dt="2025-01-20T13:28:28.717" v="16806" actId="2696"/>
        <pc:sldMkLst>
          <pc:docMk/>
          <pc:sldMk cId="3320606156" sldId="293"/>
        </pc:sldMkLst>
      </pc:sldChg>
      <pc:sldChg chg="modSp mod">
        <pc:chgData name="Anchal Pyasi" userId="a92c463e-259f-4540-80dd-10cfca234da2" providerId="ADAL" clId="{B1746AB3-A3FF-4840-B118-8F4061AC8376}" dt="2025-01-16T10:50:02.775" v="13418" actId="1035"/>
        <pc:sldMkLst>
          <pc:docMk/>
          <pc:sldMk cId="1072605819" sldId="296"/>
        </pc:sldMkLst>
      </pc:sldChg>
      <pc:sldChg chg="del">
        <pc:chgData name="Anchal Pyasi" userId="a92c463e-259f-4540-80dd-10cfca234da2" providerId="ADAL" clId="{B1746AB3-A3FF-4840-B118-8F4061AC8376}" dt="2025-01-10T11:39:12.470" v="7415" actId="47"/>
        <pc:sldMkLst>
          <pc:docMk/>
          <pc:sldMk cId="1072385754" sldId="304"/>
        </pc:sldMkLst>
      </pc:sldChg>
      <pc:sldChg chg="add">
        <pc:chgData name="Anchal Pyasi" userId="a92c463e-259f-4540-80dd-10cfca234da2" providerId="ADAL" clId="{B1746AB3-A3FF-4840-B118-8F4061AC8376}" dt="2025-01-10T07:22:28.758" v="3659"/>
        <pc:sldMkLst>
          <pc:docMk/>
          <pc:sldMk cId="3020431215" sldId="320"/>
        </pc:sldMkLst>
      </pc:sldChg>
      <pc:sldChg chg="addSp delSp modSp del mod modClrScheme chgLayout">
        <pc:chgData name="Anchal Pyasi" userId="a92c463e-259f-4540-80dd-10cfca234da2" providerId="ADAL" clId="{B1746AB3-A3FF-4840-B118-8F4061AC8376}" dt="2025-01-10T15:38:09.772" v="8465" actId="47"/>
        <pc:sldMkLst>
          <pc:docMk/>
          <pc:sldMk cId="918775834" sldId="328"/>
        </pc:sldMkLst>
      </pc:sldChg>
      <pc:sldChg chg="add del">
        <pc:chgData name="Anchal Pyasi" userId="a92c463e-259f-4540-80dd-10cfca234da2" providerId="ADAL" clId="{B1746AB3-A3FF-4840-B118-8F4061AC8376}" dt="2025-01-09T11:54:29.011" v="985" actId="47"/>
        <pc:sldMkLst>
          <pc:docMk/>
          <pc:sldMk cId="3976863299" sldId="3600"/>
        </pc:sldMkLst>
      </pc:sldChg>
      <pc:sldChg chg="modSp add mod">
        <pc:chgData name="Anchal Pyasi" userId="a92c463e-259f-4540-80dd-10cfca234da2" providerId="ADAL" clId="{B1746AB3-A3FF-4840-B118-8F4061AC8376}" dt="2025-01-10T17:00:01.662" v="10949" actId="1076"/>
        <pc:sldMkLst>
          <pc:docMk/>
          <pc:sldMk cId="3294424843" sldId="2145706196"/>
        </pc:sldMkLst>
      </pc:sldChg>
      <pc:sldChg chg="addSp modSp add mod">
        <pc:chgData name="Anchal Pyasi" userId="a92c463e-259f-4540-80dd-10cfca234da2" providerId="ADAL" clId="{B1746AB3-A3FF-4840-B118-8F4061AC8376}" dt="2025-01-10T17:00:08.303" v="10951" actId="1076"/>
        <pc:sldMkLst>
          <pc:docMk/>
          <pc:sldMk cId="834971940" sldId="2145706205"/>
        </pc:sldMkLst>
      </pc:sldChg>
      <pc:sldChg chg="addSp delSp modSp mod ord chgLayout">
        <pc:chgData name="Anchal Pyasi" userId="a92c463e-259f-4540-80dd-10cfca234da2" providerId="ADAL" clId="{B1746AB3-A3FF-4840-B118-8F4061AC8376}" dt="2025-01-10T10:45:26.661" v="5933" actId="1076"/>
        <pc:sldMkLst>
          <pc:docMk/>
          <pc:sldMk cId="861753099" sldId="2147470479"/>
        </pc:sldMkLst>
      </pc:sldChg>
      <pc:sldChg chg="addSp delSp modSp add mod modClrScheme chgLayout">
        <pc:chgData name="Anchal Pyasi" userId="a92c463e-259f-4540-80dd-10cfca234da2" providerId="ADAL" clId="{B1746AB3-A3FF-4840-B118-8F4061AC8376}" dt="2025-01-10T17:01:01.645" v="10978" actId="1076"/>
        <pc:sldMkLst>
          <pc:docMk/>
          <pc:sldMk cId="366933066" sldId="2147470511"/>
        </pc:sldMkLst>
        <pc:picChg chg="add mod">
          <ac:chgData name="Anchal Pyasi" userId="a92c463e-259f-4540-80dd-10cfca234da2" providerId="ADAL" clId="{B1746AB3-A3FF-4840-B118-8F4061AC8376}" dt="2025-01-10T17:01:01.645" v="10978" actId="1076"/>
          <ac:picMkLst>
            <pc:docMk/>
            <pc:sldMk cId="366933066" sldId="2147470511"/>
            <ac:picMk id="3" creationId="{A8C9D101-E25C-3F67-573B-0AD496197596}"/>
          </ac:picMkLst>
        </pc:picChg>
      </pc:sldChg>
      <pc:sldChg chg="add del">
        <pc:chgData name="Anchal Pyasi" userId="a92c463e-259f-4540-80dd-10cfca234da2" providerId="ADAL" clId="{B1746AB3-A3FF-4840-B118-8F4061AC8376}" dt="2025-01-10T11:23:08.833" v="6931" actId="47"/>
        <pc:sldMkLst>
          <pc:docMk/>
          <pc:sldMk cId="1797865432" sldId="2147470835"/>
        </pc:sldMkLst>
      </pc:sldChg>
      <pc:sldChg chg="add del">
        <pc:chgData name="Anchal Pyasi" userId="a92c463e-259f-4540-80dd-10cfca234da2" providerId="ADAL" clId="{B1746AB3-A3FF-4840-B118-8F4061AC8376}" dt="2025-01-10T16:13:50.573" v="8502" actId="47"/>
        <pc:sldMkLst>
          <pc:docMk/>
          <pc:sldMk cId="3007188189" sldId="2147470835"/>
        </pc:sldMkLst>
      </pc:sldChg>
      <pc:sldChg chg="addSp delSp modSp add mod modClrScheme chgLayout">
        <pc:chgData name="Anchal Pyasi" userId="a92c463e-259f-4540-80dd-10cfca234da2" providerId="ADAL" clId="{B1746AB3-A3FF-4840-B118-8F4061AC8376}" dt="2025-01-10T17:00:52.015" v="10977" actId="1035"/>
        <pc:sldMkLst>
          <pc:docMk/>
          <pc:sldMk cId="3640596221" sldId="2147472867"/>
        </pc:sldMkLst>
        <pc:spChg chg="mod ord">
          <ac:chgData name="Anchal Pyasi" userId="a92c463e-259f-4540-80dd-10cfca234da2" providerId="ADAL" clId="{B1746AB3-A3FF-4840-B118-8F4061AC8376}" dt="2025-01-10T17:00:32.381" v="10959"/>
          <ac:spMkLst>
            <pc:docMk/>
            <pc:sldMk cId="3640596221" sldId="2147472867"/>
            <ac:spMk id="2" creationId="{B213A683-6B39-F331-6E91-08E45F04ED2D}"/>
          </ac:spMkLst>
        </pc:spChg>
        <pc:picChg chg="mod ord">
          <ac:chgData name="Anchal Pyasi" userId="a92c463e-259f-4540-80dd-10cfca234da2" providerId="ADAL" clId="{B1746AB3-A3FF-4840-B118-8F4061AC8376}" dt="2025-01-10T17:00:52.015" v="10977" actId="1035"/>
          <ac:picMkLst>
            <pc:docMk/>
            <pc:sldMk cId="3640596221" sldId="2147472867"/>
            <ac:picMk id="4" creationId="{6E96A4D5-8F6A-9EAE-3F01-FBDAF901209E}"/>
          </ac:picMkLst>
        </pc:picChg>
        <pc:picChg chg="add mod">
          <ac:chgData name="Anchal Pyasi" userId="a92c463e-259f-4540-80dd-10cfca234da2" providerId="ADAL" clId="{B1746AB3-A3FF-4840-B118-8F4061AC8376}" dt="2025-01-10T17:00:32.381" v="10959"/>
          <ac:picMkLst>
            <pc:docMk/>
            <pc:sldMk cId="3640596221" sldId="2147472867"/>
            <ac:picMk id="5" creationId="{095B5DAE-949A-3E7D-2C0A-3DDA49FD62D4}"/>
          </ac:picMkLst>
        </pc:picChg>
      </pc:sldChg>
      <pc:sldChg chg="add del">
        <pc:chgData name="Anchal Pyasi" userId="a92c463e-259f-4540-80dd-10cfca234da2" providerId="ADAL" clId="{B1746AB3-A3FF-4840-B118-8F4061AC8376}" dt="2025-01-10T05:11:49.153" v="2400" actId="47"/>
        <pc:sldMkLst>
          <pc:docMk/>
          <pc:sldMk cId="3728225475" sldId="2147472881"/>
        </pc:sldMkLst>
      </pc:sldChg>
      <pc:sldChg chg="add del">
        <pc:chgData name="Anchal Pyasi" userId="a92c463e-259f-4540-80dd-10cfca234da2" providerId="ADAL" clId="{B1746AB3-A3FF-4840-B118-8F4061AC8376}" dt="2025-01-10T05:11:51.639" v="2401" actId="47"/>
        <pc:sldMkLst>
          <pc:docMk/>
          <pc:sldMk cId="1052735229" sldId="2147480845"/>
        </pc:sldMkLst>
      </pc:sldChg>
      <pc:sldChg chg="modSp add del mod">
        <pc:chgData name="Anchal Pyasi" userId="a92c463e-259f-4540-80dd-10cfca234da2" providerId="ADAL" clId="{B1746AB3-A3FF-4840-B118-8F4061AC8376}" dt="2025-01-10T11:41:51.979" v="7495" actId="47"/>
        <pc:sldMkLst>
          <pc:docMk/>
          <pc:sldMk cId="816372903" sldId="2147480869"/>
        </pc:sldMkLst>
      </pc:sldChg>
      <pc:sldChg chg="modSp add del mod">
        <pc:chgData name="Anchal Pyasi" userId="a92c463e-259f-4540-80dd-10cfca234da2" providerId="ADAL" clId="{B1746AB3-A3FF-4840-B118-8F4061AC8376}" dt="2025-01-10T09:17:15.600" v="5453" actId="2696"/>
        <pc:sldMkLst>
          <pc:docMk/>
          <pc:sldMk cId="1358952509" sldId="2147480923"/>
        </pc:sldMkLst>
      </pc:sldChg>
      <pc:sldChg chg="add del ord">
        <pc:chgData name="Anchal Pyasi" userId="a92c463e-259f-4540-80dd-10cfca234da2" providerId="ADAL" clId="{B1746AB3-A3FF-4840-B118-8F4061AC8376}" dt="2025-01-10T11:32:50.252" v="7395" actId="47"/>
        <pc:sldMkLst>
          <pc:docMk/>
          <pc:sldMk cId="2580343788" sldId="2147480923"/>
        </pc:sldMkLst>
      </pc:sldChg>
      <pc:sldChg chg="del">
        <pc:chgData name="Anchal Pyasi" userId="a92c463e-259f-4540-80dd-10cfca234da2" providerId="ADAL" clId="{B1746AB3-A3FF-4840-B118-8F4061AC8376}" dt="2025-01-10T11:41:52.961" v="7496" actId="47"/>
        <pc:sldMkLst>
          <pc:docMk/>
          <pc:sldMk cId="1036954675" sldId="2147482391"/>
        </pc:sldMkLst>
      </pc:sldChg>
      <pc:sldChg chg="addSp delSp modSp add mod chgLayout">
        <pc:chgData name="Anchal Pyasi" userId="a92c463e-259f-4540-80dd-10cfca234da2" providerId="ADAL" clId="{B1746AB3-A3FF-4840-B118-8F4061AC8376}" dt="2025-01-15T09:39:03.245" v="11085" actId="1076"/>
        <pc:sldMkLst>
          <pc:docMk/>
          <pc:sldMk cId="617956213" sldId="2147482401"/>
        </pc:sldMkLst>
      </pc:sldChg>
      <pc:sldChg chg="addSp modSp add mod chgLayout">
        <pc:chgData name="Anchal Pyasi" userId="a92c463e-259f-4540-80dd-10cfca234da2" providerId="ADAL" clId="{B1746AB3-A3FF-4840-B118-8F4061AC8376}" dt="2025-01-16T06:52:25.477" v="11792" actId="14100"/>
        <pc:sldMkLst>
          <pc:docMk/>
          <pc:sldMk cId="3073165865" sldId="2147482814"/>
        </pc:sldMkLst>
        <pc:spChg chg="mod ord">
          <ac:chgData name="Anchal Pyasi" userId="a92c463e-259f-4540-80dd-10cfca234da2" providerId="ADAL" clId="{B1746AB3-A3FF-4840-B118-8F4061AC8376}" dt="2025-01-10T06:38:16.619" v="3054" actId="20577"/>
          <ac:spMkLst>
            <pc:docMk/>
            <pc:sldMk cId="3073165865" sldId="2147482814"/>
            <ac:spMk id="2" creationId="{556023A7-827C-C567-8C23-75CD31D30050}"/>
          </ac:spMkLst>
        </pc:spChg>
      </pc:sldChg>
      <pc:sldChg chg="add">
        <pc:chgData name="Anchal Pyasi" userId="a92c463e-259f-4540-80dd-10cfca234da2" providerId="ADAL" clId="{B1746AB3-A3FF-4840-B118-8F4061AC8376}" dt="2025-01-10T11:57:34.599" v="7735"/>
        <pc:sldMkLst>
          <pc:docMk/>
          <pc:sldMk cId="2317324752" sldId="2147482956"/>
        </pc:sldMkLst>
      </pc:sldChg>
      <pc:sldChg chg="delSp modSp add del">
        <pc:chgData name="Anchal Pyasi" userId="a92c463e-259f-4540-80dd-10cfca234da2" providerId="ADAL" clId="{B1746AB3-A3FF-4840-B118-8F4061AC8376}" dt="2025-01-10T11:23:05.460" v="6930" actId="47"/>
        <pc:sldMkLst>
          <pc:docMk/>
          <pc:sldMk cId="677197624" sldId="2147482977"/>
        </pc:sldMkLst>
      </pc:sldChg>
      <pc:sldChg chg="add del">
        <pc:chgData name="Anchal Pyasi" userId="a92c463e-259f-4540-80dd-10cfca234da2" providerId="ADAL" clId="{B1746AB3-A3FF-4840-B118-8F4061AC8376}" dt="2025-01-10T11:23:05.460" v="6930" actId="47"/>
        <pc:sldMkLst>
          <pc:docMk/>
          <pc:sldMk cId="4038358740" sldId="2147483015"/>
        </pc:sldMkLst>
      </pc:sldChg>
      <pc:sldChg chg="add del">
        <pc:chgData name="Anchal Pyasi" userId="a92c463e-259f-4540-80dd-10cfca234da2" providerId="ADAL" clId="{B1746AB3-A3FF-4840-B118-8F4061AC8376}" dt="2025-01-10T11:23:05.460" v="6930" actId="47"/>
        <pc:sldMkLst>
          <pc:docMk/>
          <pc:sldMk cId="4135718723" sldId="2147483016"/>
        </pc:sldMkLst>
      </pc:sldChg>
      <pc:sldChg chg="addSp modSp add del mod">
        <pc:chgData name="Anchal Pyasi" userId="a92c463e-259f-4540-80dd-10cfca234da2" providerId="ADAL" clId="{B1746AB3-A3FF-4840-B118-8F4061AC8376}" dt="2025-01-10T09:39:59.723" v="5673" actId="47"/>
        <pc:sldMkLst>
          <pc:docMk/>
          <pc:sldMk cId="1142178253" sldId="2147483028"/>
        </pc:sldMkLst>
      </pc:sldChg>
      <pc:sldChg chg="addSp delSp modSp add mod chgLayout">
        <pc:chgData name="Anchal Pyasi" userId="a92c463e-259f-4540-80dd-10cfca234da2" providerId="ADAL" clId="{B1746AB3-A3FF-4840-B118-8F4061AC8376}" dt="2025-01-17T05:07:41.685" v="14134" actId="20577"/>
        <pc:sldMkLst>
          <pc:docMk/>
          <pc:sldMk cId="1171986220" sldId="2147483044"/>
        </pc:sldMkLst>
        <pc:spChg chg="mod ord">
          <ac:chgData name="Anchal Pyasi" userId="a92c463e-259f-4540-80dd-10cfca234da2" providerId="ADAL" clId="{B1746AB3-A3FF-4840-B118-8F4061AC8376}" dt="2025-01-10T07:36:45.331" v="4306" actId="20577"/>
          <ac:spMkLst>
            <pc:docMk/>
            <pc:sldMk cId="1171986220" sldId="2147483044"/>
            <ac:spMk id="2" creationId="{DA07B7E6-3D1C-849C-87E0-AACDBB3AFDC1}"/>
          </ac:spMkLst>
        </pc:spChg>
        <pc:spChg chg="mod">
          <ac:chgData name="Anchal Pyasi" userId="a92c463e-259f-4540-80dd-10cfca234da2" providerId="ADAL" clId="{B1746AB3-A3FF-4840-B118-8F4061AC8376}" dt="2025-01-17T05:07:31.624" v="14117" actId="1076"/>
          <ac:spMkLst>
            <pc:docMk/>
            <pc:sldMk cId="1171986220" sldId="2147483044"/>
            <ac:spMk id="4" creationId="{D58CCDAA-CE82-0DAD-03FB-AB1BA2469D6C}"/>
          </ac:spMkLst>
        </pc:spChg>
        <pc:spChg chg="add mod">
          <ac:chgData name="Anchal Pyasi" userId="a92c463e-259f-4540-80dd-10cfca234da2" providerId="ADAL" clId="{B1746AB3-A3FF-4840-B118-8F4061AC8376}" dt="2025-01-09T11:43:38.393" v="919" actId="2711"/>
          <ac:spMkLst>
            <pc:docMk/>
            <pc:sldMk cId="1171986220" sldId="2147483044"/>
            <ac:spMk id="5" creationId="{B4E1CD77-3795-DBBF-C2D4-7D27ED1C924F}"/>
          </ac:spMkLst>
        </pc:spChg>
        <pc:spChg chg="add mod">
          <ac:chgData name="Anchal Pyasi" userId="a92c463e-259f-4540-80dd-10cfca234da2" providerId="ADAL" clId="{B1746AB3-A3FF-4840-B118-8F4061AC8376}" dt="2025-01-17T05:07:41.685" v="14134" actId="20577"/>
          <ac:spMkLst>
            <pc:docMk/>
            <pc:sldMk cId="1171986220" sldId="2147483044"/>
            <ac:spMk id="6" creationId="{C5E0078A-AB47-84D7-4989-DF3A2DC7A051}"/>
          </ac:spMkLst>
        </pc:spChg>
        <pc:spChg chg="mod">
          <ac:chgData name="Anchal Pyasi" userId="a92c463e-259f-4540-80dd-10cfca234da2" providerId="ADAL" clId="{B1746AB3-A3FF-4840-B118-8F4061AC8376}" dt="2025-01-09T11:43:38.393" v="919" actId="2711"/>
          <ac:spMkLst>
            <pc:docMk/>
            <pc:sldMk cId="1171986220" sldId="2147483044"/>
            <ac:spMk id="34" creationId="{ED7BE3F9-56F8-6087-D50C-BF7A79E30F68}"/>
          </ac:spMkLst>
        </pc:spChg>
        <pc:spChg chg="mod">
          <ac:chgData name="Anchal Pyasi" userId="a92c463e-259f-4540-80dd-10cfca234da2" providerId="ADAL" clId="{B1746AB3-A3FF-4840-B118-8F4061AC8376}" dt="2025-01-09T11:43:38.393" v="919" actId="2711"/>
          <ac:spMkLst>
            <pc:docMk/>
            <pc:sldMk cId="1171986220" sldId="2147483044"/>
            <ac:spMk id="35" creationId="{0E8696A8-4926-65E2-F3C2-933C10846DA1}"/>
          </ac:spMkLst>
        </pc:spChg>
        <pc:spChg chg="mod">
          <ac:chgData name="Anchal Pyasi" userId="a92c463e-259f-4540-80dd-10cfca234da2" providerId="ADAL" clId="{B1746AB3-A3FF-4840-B118-8F4061AC8376}" dt="2025-01-09T11:43:38.393" v="919" actId="2711"/>
          <ac:spMkLst>
            <pc:docMk/>
            <pc:sldMk cId="1171986220" sldId="2147483044"/>
            <ac:spMk id="36" creationId="{A8E4AB95-BFB6-7C03-E888-C983CC9E1CC4}"/>
          </ac:spMkLst>
        </pc:spChg>
        <pc:spChg chg="mod">
          <ac:chgData name="Anchal Pyasi" userId="a92c463e-259f-4540-80dd-10cfca234da2" providerId="ADAL" clId="{B1746AB3-A3FF-4840-B118-8F4061AC8376}" dt="2025-01-09T11:43:38.393" v="919" actId="2711"/>
          <ac:spMkLst>
            <pc:docMk/>
            <pc:sldMk cId="1171986220" sldId="2147483044"/>
            <ac:spMk id="38" creationId="{FBEB088F-710F-CB71-D42E-2FA686C7C5E0}"/>
          </ac:spMkLst>
        </pc:spChg>
        <pc:picChg chg="mod">
          <ac:chgData name="Anchal Pyasi" userId="a92c463e-259f-4540-80dd-10cfca234da2" providerId="ADAL" clId="{B1746AB3-A3FF-4840-B118-8F4061AC8376}" dt="2025-01-09T11:43:38.393" v="919" actId="2711"/>
          <ac:picMkLst>
            <pc:docMk/>
            <pc:sldMk cId="1171986220" sldId="2147483044"/>
            <ac:picMk id="30" creationId="{23460DDA-6E38-905B-4639-23B877983380}"/>
          </ac:picMkLst>
        </pc:picChg>
        <pc:picChg chg="mod">
          <ac:chgData name="Anchal Pyasi" userId="a92c463e-259f-4540-80dd-10cfca234da2" providerId="ADAL" clId="{B1746AB3-A3FF-4840-B118-8F4061AC8376}" dt="2025-01-09T11:43:38.393" v="919" actId="2711"/>
          <ac:picMkLst>
            <pc:docMk/>
            <pc:sldMk cId="1171986220" sldId="2147483044"/>
            <ac:picMk id="32" creationId="{A336EC7D-F246-3C2D-4DF6-FDF3868E4C03}"/>
          </ac:picMkLst>
        </pc:picChg>
        <pc:picChg chg="mod">
          <ac:chgData name="Anchal Pyasi" userId="a92c463e-259f-4540-80dd-10cfca234da2" providerId="ADAL" clId="{B1746AB3-A3FF-4840-B118-8F4061AC8376}" dt="2025-01-09T11:43:38.393" v="919" actId="2711"/>
          <ac:picMkLst>
            <pc:docMk/>
            <pc:sldMk cId="1171986220" sldId="2147483044"/>
            <ac:picMk id="33" creationId="{ACBABCC1-7AF9-29BE-79BA-3E9071AD81D6}"/>
          </ac:picMkLst>
        </pc:picChg>
        <pc:picChg chg="mod">
          <ac:chgData name="Anchal Pyasi" userId="a92c463e-259f-4540-80dd-10cfca234da2" providerId="ADAL" clId="{B1746AB3-A3FF-4840-B118-8F4061AC8376}" dt="2025-01-09T11:43:38.393" v="919" actId="2711"/>
          <ac:picMkLst>
            <pc:docMk/>
            <pc:sldMk cId="1171986220" sldId="2147483044"/>
            <ac:picMk id="37" creationId="{72ED42BF-D974-F5A0-D7DC-E900C910DA1F}"/>
          </ac:picMkLst>
        </pc:picChg>
        <pc:picChg chg="add mod">
          <ac:chgData name="Anchal Pyasi" userId="a92c463e-259f-4540-80dd-10cfca234da2" providerId="ADAL" clId="{B1746AB3-A3FF-4840-B118-8F4061AC8376}" dt="2025-01-09T11:43:38.393" v="919" actId="2711"/>
          <ac:picMkLst>
            <pc:docMk/>
            <pc:sldMk cId="1171986220" sldId="2147483044"/>
            <ac:picMk id="1026" creationId="{E25B0068-608B-4EEF-3AF6-C50A6D745DB6}"/>
          </ac:picMkLst>
        </pc:picChg>
      </pc:sldChg>
      <pc:sldChg chg="addSp delSp modSp del mod">
        <pc:chgData name="Anchal Pyasi" userId="a92c463e-259f-4540-80dd-10cfca234da2" providerId="ADAL" clId="{B1746AB3-A3FF-4840-B118-8F4061AC8376}" dt="2025-01-10T09:17:15.600" v="5453" actId="2696"/>
        <pc:sldMkLst>
          <pc:docMk/>
          <pc:sldMk cId="92324418" sldId="2147483141"/>
        </pc:sldMkLst>
      </pc:sldChg>
      <pc:sldChg chg="addSp delSp modSp add mod">
        <pc:chgData name="Anchal Pyasi" userId="a92c463e-259f-4540-80dd-10cfca234da2" providerId="ADAL" clId="{B1746AB3-A3FF-4840-B118-8F4061AC8376}" dt="2025-01-10T11:03:48.034" v="6663"/>
        <pc:sldMkLst>
          <pc:docMk/>
          <pc:sldMk cId="2230225174" sldId="2147483141"/>
        </pc:sldMkLst>
      </pc:sldChg>
      <pc:sldChg chg="add del">
        <pc:chgData name="Anchal Pyasi" userId="a92c463e-259f-4540-80dd-10cfca234da2" providerId="ADAL" clId="{B1746AB3-A3FF-4840-B118-8F4061AC8376}" dt="2025-01-09T18:01:21.476" v="1785" actId="47"/>
        <pc:sldMkLst>
          <pc:docMk/>
          <pc:sldMk cId="3770860565" sldId="2147483144"/>
        </pc:sldMkLst>
      </pc:sldChg>
      <pc:sldChg chg="add del">
        <pc:chgData name="Anchal Pyasi" userId="a92c463e-259f-4540-80dd-10cfca234da2" providerId="ADAL" clId="{B1746AB3-A3FF-4840-B118-8F4061AC8376}" dt="2025-01-10T11:23:08.833" v="6931" actId="47"/>
        <pc:sldMkLst>
          <pc:docMk/>
          <pc:sldMk cId="3088461929" sldId="2147483240"/>
        </pc:sldMkLst>
      </pc:sldChg>
      <pc:sldChg chg="modSp mod">
        <pc:chgData name="Anchal Pyasi" userId="a92c463e-259f-4540-80dd-10cfca234da2" providerId="ADAL" clId="{B1746AB3-A3FF-4840-B118-8F4061AC8376}" dt="2025-01-10T09:22:34.273" v="5637" actId="20577"/>
        <pc:sldMkLst>
          <pc:docMk/>
          <pc:sldMk cId="1757600844" sldId="2147483336"/>
        </pc:sldMkLst>
      </pc:sldChg>
      <pc:sldChg chg="modSp add mod ord">
        <pc:chgData name="Anchal Pyasi" userId="a92c463e-259f-4540-80dd-10cfca234da2" providerId="ADAL" clId="{B1746AB3-A3FF-4840-B118-8F4061AC8376}" dt="2025-01-10T11:40:49.196" v="7481" actId="20577"/>
        <pc:sldMkLst>
          <pc:docMk/>
          <pc:sldMk cId="3348783017" sldId="2147483486"/>
        </pc:sldMkLst>
      </pc:sldChg>
      <pc:sldChg chg="addSp modSp add mod">
        <pc:chgData name="Anchal Pyasi" userId="a92c463e-259f-4540-80dd-10cfca234da2" providerId="ADAL" clId="{B1746AB3-A3FF-4840-B118-8F4061AC8376}" dt="2025-01-10T16:59:46.178" v="10947"/>
        <pc:sldMkLst>
          <pc:docMk/>
          <pc:sldMk cId="1947751114" sldId="2147483496"/>
        </pc:sldMkLst>
        <pc:spChg chg="mod">
          <ac:chgData name="Anchal Pyasi" userId="a92c463e-259f-4540-80dd-10cfca234da2" providerId="ADAL" clId="{B1746AB3-A3FF-4840-B118-8F4061AC8376}" dt="2025-01-10T11:40:37.846" v="7460" actId="20577"/>
          <ac:spMkLst>
            <pc:docMk/>
            <pc:sldMk cId="1947751114" sldId="2147483496"/>
            <ac:spMk id="2" creationId="{60ACEA90-DF74-A85E-0F8E-B3A974FC1C69}"/>
          </ac:spMkLst>
        </pc:spChg>
      </pc:sldChg>
      <pc:sldChg chg="del">
        <pc:chgData name="Anchal Pyasi" userId="a92c463e-259f-4540-80dd-10cfca234da2" providerId="ADAL" clId="{B1746AB3-A3FF-4840-B118-8F4061AC8376}" dt="2025-01-10T11:39:01.558" v="7414" actId="47"/>
        <pc:sldMkLst>
          <pc:docMk/>
          <pc:sldMk cId="354325354" sldId="2147483505"/>
        </pc:sldMkLst>
      </pc:sldChg>
      <pc:sldChg chg="addSp delSp modSp add mod">
        <pc:chgData name="Anchal Pyasi" userId="a92c463e-259f-4540-80dd-10cfca234da2" providerId="ADAL" clId="{B1746AB3-A3FF-4840-B118-8F4061AC8376}" dt="2025-01-10T12:00:11.945" v="7744" actId="14100"/>
        <pc:sldMkLst>
          <pc:docMk/>
          <pc:sldMk cId="275797870" sldId="2147483524"/>
        </pc:sldMkLst>
      </pc:sldChg>
      <pc:sldChg chg="addSp delSp modSp mod">
        <pc:chgData name="Anchal Pyasi" userId="a92c463e-259f-4540-80dd-10cfca234da2" providerId="ADAL" clId="{B1746AB3-A3FF-4840-B118-8F4061AC8376}" dt="2025-01-10T16:58:17.181" v="10946" actId="1038"/>
        <pc:sldMkLst>
          <pc:docMk/>
          <pc:sldMk cId="653559489" sldId="2147483568"/>
        </pc:sldMkLst>
      </pc:sldChg>
      <pc:sldChg chg="delSp modSp mod">
        <pc:chgData name="Anchal Pyasi" userId="a92c463e-259f-4540-80dd-10cfca234da2" providerId="ADAL" clId="{B1746AB3-A3FF-4840-B118-8F4061AC8376}" dt="2025-01-10T16:49:40.711" v="10908" actId="20577"/>
        <pc:sldMkLst>
          <pc:docMk/>
          <pc:sldMk cId="333910394" sldId="2147483582"/>
        </pc:sldMkLst>
      </pc:sldChg>
      <pc:sldChg chg="modSp mod">
        <pc:chgData name="Anchal Pyasi" userId="a92c463e-259f-4540-80dd-10cfca234da2" providerId="ADAL" clId="{B1746AB3-A3FF-4840-B118-8F4061AC8376}" dt="2025-01-10T10:40:01.317" v="5840" actId="20577"/>
        <pc:sldMkLst>
          <pc:docMk/>
          <pc:sldMk cId="822782236" sldId="2147483621"/>
        </pc:sldMkLst>
      </pc:sldChg>
      <pc:sldChg chg="addSp modSp mod">
        <pc:chgData name="Anchal Pyasi" userId="a92c463e-259f-4540-80dd-10cfca234da2" providerId="ADAL" clId="{B1746AB3-A3FF-4840-B118-8F4061AC8376}" dt="2025-01-10T12:30:26.943" v="7754" actId="20577"/>
        <pc:sldMkLst>
          <pc:docMk/>
          <pc:sldMk cId="2804170345" sldId="2147483621"/>
        </pc:sldMkLst>
      </pc:sldChg>
      <pc:sldChg chg="del">
        <pc:chgData name="Anchal Pyasi" userId="a92c463e-259f-4540-80dd-10cfca234da2" providerId="ADAL" clId="{B1746AB3-A3FF-4840-B118-8F4061AC8376}" dt="2025-01-09T11:53:15.558" v="983" actId="47"/>
        <pc:sldMkLst>
          <pc:docMk/>
          <pc:sldMk cId="1804190377" sldId="2147483636"/>
        </pc:sldMkLst>
      </pc:sldChg>
      <pc:sldChg chg="modSp mod">
        <pc:chgData name="Anchal Pyasi" userId="a92c463e-259f-4540-80dd-10cfca234da2" providerId="ADAL" clId="{B1746AB3-A3FF-4840-B118-8F4061AC8376}" dt="2025-01-10T09:16:51.824" v="5452" actId="20577"/>
        <pc:sldMkLst>
          <pc:docMk/>
          <pc:sldMk cId="2413575490" sldId="2147483638"/>
        </pc:sldMkLst>
      </pc:sldChg>
      <pc:sldChg chg="modNotesTx">
        <pc:chgData name="Anchal Pyasi" userId="a92c463e-259f-4540-80dd-10cfca234da2" providerId="ADAL" clId="{B1746AB3-A3FF-4840-B118-8F4061AC8376}" dt="2025-01-10T05:33:56.652" v="2820" actId="20577"/>
        <pc:sldMkLst>
          <pc:docMk/>
          <pc:sldMk cId="3023667837" sldId="2147483644"/>
        </pc:sldMkLst>
      </pc:sldChg>
      <pc:sldChg chg="mod modShow">
        <pc:chgData name="Anchal Pyasi" userId="a92c463e-259f-4540-80dd-10cfca234da2" providerId="ADAL" clId="{B1746AB3-A3FF-4840-B118-8F4061AC8376}" dt="2025-01-10T07:41:55.763" v="4307" actId="729"/>
        <pc:sldMkLst>
          <pc:docMk/>
          <pc:sldMk cId="3041903221" sldId="2147483645"/>
        </pc:sldMkLst>
      </pc:sldChg>
      <pc:sldChg chg="delSp modSp new del mod modClrScheme chgLayout">
        <pc:chgData name="Anchal Pyasi" userId="a92c463e-259f-4540-80dd-10cfca234da2" providerId="ADAL" clId="{B1746AB3-A3FF-4840-B118-8F4061AC8376}" dt="2025-01-10T13:19:24.589" v="7836" actId="47"/>
        <pc:sldMkLst>
          <pc:docMk/>
          <pc:sldMk cId="485947182" sldId="2147483646"/>
        </pc:sldMkLst>
      </pc:sldChg>
      <pc:sldChg chg="addSp delSp modSp add mod modClrScheme chgLayout">
        <pc:chgData name="Anchal Pyasi" userId="a92c463e-259f-4540-80dd-10cfca234da2" providerId="ADAL" clId="{B1746AB3-A3FF-4840-B118-8F4061AC8376}" dt="2025-01-10T16:18:53.133" v="8650" actId="20577"/>
        <pc:sldMkLst>
          <pc:docMk/>
          <pc:sldMk cId="488370155" sldId="2147483646"/>
        </pc:sldMkLst>
      </pc:sldChg>
      <pc:sldChg chg="mod modShow">
        <pc:chgData name="Anchal Pyasi" userId="a92c463e-259f-4540-80dd-10cfca234da2" providerId="ADAL" clId="{B1746AB3-A3FF-4840-B118-8F4061AC8376}" dt="2025-01-10T07:41:55.763" v="4307" actId="729"/>
        <pc:sldMkLst>
          <pc:docMk/>
          <pc:sldMk cId="725899358" sldId="2147483646"/>
        </pc:sldMkLst>
      </pc:sldChg>
      <pc:sldChg chg="ord">
        <pc:chgData name="Anchal Pyasi" userId="a92c463e-259f-4540-80dd-10cfca234da2" providerId="ADAL" clId="{B1746AB3-A3FF-4840-B118-8F4061AC8376}" dt="2025-01-10T11:42:05.835" v="7498"/>
        <pc:sldMkLst>
          <pc:docMk/>
          <pc:sldMk cId="2458789922" sldId="2147483647"/>
        </pc:sldMkLst>
      </pc:sldChg>
      <pc:sldMasterChg chg="delSldLayout">
        <pc:chgData name="Anchal Pyasi" userId="a92c463e-259f-4540-80dd-10cfca234da2" providerId="ADAL" clId="{B1746AB3-A3FF-4840-B118-8F4061AC8376}" dt="2025-01-09T11:54:29.011" v="985" actId="47"/>
        <pc:sldMasterMkLst>
          <pc:docMk/>
          <pc:sldMasterMk cId="3612118310" sldId="2147483726"/>
        </pc:sldMasterMkLst>
        <pc:sldLayoutChg chg="del">
          <pc:chgData name="Anchal Pyasi" userId="a92c463e-259f-4540-80dd-10cfca234da2" providerId="ADAL" clId="{B1746AB3-A3FF-4840-B118-8F4061AC8376}" dt="2025-01-09T11:54:29.011" v="985" actId="47"/>
          <pc:sldLayoutMkLst>
            <pc:docMk/>
            <pc:sldMasterMk cId="3612118310" sldId="2147483726"/>
            <pc:sldLayoutMk cId="4132067924" sldId="2147483951"/>
          </pc:sldLayoutMkLst>
        </pc:sldLayoutChg>
      </pc:sldMasterChg>
      <pc:sldMasterChg chg="delSldLayout">
        <pc:chgData name="Anchal Pyasi" userId="a92c463e-259f-4540-80dd-10cfca234da2" providerId="ADAL" clId="{B1746AB3-A3FF-4840-B118-8F4061AC8376}" dt="2025-01-10T11:57:37.437" v="7736" actId="47"/>
        <pc:sldMasterMkLst>
          <pc:docMk/>
          <pc:sldMasterMk cId="3099542824" sldId="2147483851"/>
        </pc:sldMasterMkLst>
        <pc:sldLayoutChg chg="del">
          <pc:chgData name="Anchal Pyasi" userId="a92c463e-259f-4540-80dd-10cfca234da2" providerId="ADAL" clId="{B1746AB3-A3FF-4840-B118-8F4061AC8376}" dt="2025-01-10T11:39:12.470" v="7415" actId="47"/>
          <pc:sldLayoutMkLst>
            <pc:docMk/>
            <pc:sldMasterMk cId="3099542824" sldId="2147483851"/>
            <pc:sldLayoutMk cId="2873071753" sldId="2147483882"/>
          </pc:sldLayoutMkLst>
        </pc:sldLayoutChg>
        <pc:sldLayoutChg chg="del">
          <pc:chgData name="Anchal Pyasi" userId="a92c463e-259f-4540-80dd-10cfca234da2" providerId="ADAL" clId="{B1746AB3-A3FF-4840-B118-8F4061AC8376}" dt="2025-01-10T11:57:37.437" v="7736" actId="47"/>
          <pc:sldLayoutMkLst>
            <pc:docMk/>
            <pc:sldMasterMk cId="3099542824" sldId="2147483851"/>
            <pc:sldLayoutMk cId="1214683815" sldId="2147484042"/>
          </pc:sldLayoutMkLst>
        </pc:sldLayoutChg>
      </pc:sldMasterChg>
      <pc:sldMasterChg chg="delSldLayout">
        <pc:chgData name="Anchal Pyasi" userId="a92c463e-259f-4540-80dd-10cfca234da2" providerId="ADAL" clId="{B1746AB3-A3FF-4840-B118-8F4061AC8376}" dt="2025-01-10T11:39:01.558" v="7414" actId="47"/>
        <pc:sldMasterMkLst>
          <pc:docMk/>
          <pc:sldMasterMk cId="2981283859" sldId="2147483883"/>
        </pc:sldMasterMkLst>
        <pc:sldLayoutChg chg="del">
          <pc:chgData name="Anchal Pyasi" userId="a92c463e-259f-4540-80dd-10cfca234da2" providerId="ADAL" clId="{B1746AB3-A3FF-4840-B118-8F4061AC8376}" dt="2025-01-10T11:39:01.558" v="7414" actId="47"/>
          <pc:sldLayoutMkLst>
            <pc:docMk/>
            <pc:sldMasterMk cId="2981283859" sldId="2147483883"/>
            <pc:sldLayoutMk cId="393191316" sldId="2147483894"/>
          </pc:sldLayoutMkLst>
        </pc:sldLayoutChg>
      </pc:sldMasterChg>
      <pc:sldMasterChg chg="del delSldLayout">
        <pc:chgData name="Anchal Pyasi" userId="a92c463e-259f-4540-80dd-10cfca234da2" providerId="ADAL" clId="{B1746AB3-A3FF-4840-B118-8F4061AC8376}" dt="2025-01-10T11:41:43.458" v="7494" actId="47"/>
        <pc:sldMasterMkLst>
          <pc:docMk/>
          <pc:sldMasterMk cId="1424960473" sldId="2147483895"/>
        </pc:sldMasterMkLst>
        <pc:sldLayoutChg chg="del">
          <pc:chgData name="Anchal Pyasi" userId="a92c463e-259f-4540-80dd-10cfca234da2" providerId="ADAL" clId="{B1746AB3-A3FF-4840-B118-8F4061AC8376}" dt="2025-01-10T11:41:43.458" v="7494" actId="47"/>
          <pc:sldLayoutMkLst>
            <pc:docMk/>
            <pc:sldMasterMk cId="1424960473" sldId="2147483895"/>
            <pc:sldLayoutMk cId="2636660000" sldId="2147483896"/>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59993686" sldId="2147483897"/>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3800198083" sldId="2147483898"/>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2045854697" sldId="2147483899"/>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751938813" sldId="2147483900"/>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2452168386" sldId="2147483901"/>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83358684" sldId="2147483902"/>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2939820552" sldId="2147483903"/>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340380324" sldId="2147483904"/>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989247900" sldId="2147483905"/>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407048856" sldId="2147483906"/>
          </pc:sldLayoutMkLst>
        </pc:sldLayoutChg>
        <pc:sldLayoutChg chg="del">
          <pc:chgData name="Anchal Pyasi" userId="a92c463e-259f-4540-80dd-10cfca234da2" providerId="ADAL" clId="{B1746AB3-A3FF-4840-B118-8F4061AC8376}" dt="2025-01-10T11:41:43.458" v="7494" actId="47"/>
          <pc:sldLayoutMkLst>
            <pc:docMk/>
            <pc:sldMasterMk cId="1424960473" sldId="2147483895"/>
            <pc:sldLayoutMk cId="2102270079" sldId="2147483907"/>
          </pc:sldLayoutMkLst>
        </pc:sldLayoutChg>
        <pc:sldLayoutChg chg="del">
          <pc:chgData name="Anchal Pyasi" userId="a92c463e-259f-4540-80dd-10cfca234da2" providerId="ADAL" clId="{B1746AB3-A3FF-4840-B118-8F4061AC8376}" dt="2025-01-10T11:41:39.257" v="7493" actId="47"/>
          <pc:sldLayoutMkLst>
            <pc:docMk/>
            <pc:sldMasterMk cId="1424960473" sldId="2147483895"/>
            <pc:sldLayoutMk cId="1219530606" sldId="2147484019"/>
          </pc:sldLayoutMkLst>
        </pc:sldLayoutChg>
      </pc:sldMasterChg>
      <pc:sldMasterChg chg="del delSldLayout">
        <pc:chgData name="Anchal Pyasi" userId="a92c463e-259f-4540-80dd-10cfca234da2" providerId="ADAL" clId="{B1746AB3-A3FF-4840-B118-8F4061AC8376}" dt="2025-01-10T11:41:52.961" v="7496" actId="47"/>
        <pc:sldMasterMkLst>
          <pc:docMk/>
          <pc:sldMasterMk cId="787770273" sldId="2147483919"/>
        </pc:sldMasterMkLst>
        <pc:sldLayoutChg chg="del">
          <pc:chgData name="Anchal Pyasi" userId="a92c463e-259f-4540-80dd-10cfca234da2" providerId="ADAL" clId="{B1746AB3-A3FF-4840-B118-8F4061AC8376}" dt="2025-01-10T11:41:52.961" v="7496" actId="47"/>
          <pc:sldLayoutMkLst>
            <pc:docMk/>
            <pc:sldMasterMk cId="787770273" sldId="2147483919"/>
            <pc:sldLayoutMk cId="1356256125" sldId="2147483920"/>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868094232" sldId="2147483921"/>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874574515" sldId="2147483922"/>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434905783" sldId="2147483923"/>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4267617719" sldId="2147483924"/>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543717692" sldId="2147483925"/>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261930545" sldId="2147483926"/>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205257855" sldId="2147483927"/>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797432087" sldId="2147483928"/>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330284364" sldId="2147483929"/>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795032797" sldId="2147483930"/>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521616594" sldId="2147483931"/>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392494052" sldId="2147483932"/>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176433353" sldId="2147483933"/>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596040929" sldId="2147483934"/>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922615917" sldId="2147483935"/>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2600575" sldId="2147483936"/>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040690464" sldId="2147483937"/>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92289140" sldId="2147483938"/>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010437036" sldId="2147483939"/>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957112907" sldId="2147483940"/>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880470435" sldId="2147483941"/>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4094248745" sldId="2147483942"/>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4148840576" sldId="2147483943"/>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863431950" sldId="2147483944"/>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469026113" sldId="2147483945"/>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796255776" sldId="2147483946"/>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618275784" sldId="2147483947"/>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111450572" sldId="2147483948"/>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894372462" sldId="2147483949"/>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342597743" sldId="2147483950"/>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075790645" sldId="2147483951"/>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290411321" sldId="2147483952"/>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651001689" sldId="2147483953"/>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680107425" sldId="2147483954"/>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062631989" sldId="2147483955"/>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809739137" sldId="2147483956"/>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425478120" sldId="2147483957"/>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765004438" sldId="2147483958"/>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3187818126" sldId="2147483959"/>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547798476" sldId="2147483960"/>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4236645916" sldId="2147483961"/>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1992833334" sldId="2147483962"/>
          </pc:sldLayoutMkLst>
        </pc:sldLayoutChg>
        <pc:sldLayoutChg chg="del">
          <pc:chgData name="Anchal Pyasi" userId="a92c463e-259f-4540-80dd-10cfca234da2" providerId="ADAL" clId="{B1746AB3-A3FF-4840-B118-8F4061AC8376}" dt="2025-01-10T11:41:52.961" v="7496" actId="47"/>
          <pc:sldLayoutMkLst>
            <pc:docMk/>
            <pc:sldMasterMk cId="787770273" sldId="2147483919"/>
            <pc:sldLayoutMk cId="2284253800" sldId="2147483963"/>
          </pc:sldLayoutMkLst>
        </pc:sldLayoutChg>
      </pc:sldMasterChg>
      <pc:sldMasterChg chg="del delSldLayout">
        <pc:chgData name="Anchal Pyasi" userId="a92c463e-259f-4540-80dd-10cfca234da2" providerId="ADAL" clId="{B1746AB3-A3FF-4840-B118-8F4061AC8376}" dt="2025-01-10T11:41:51.979" v="7495" actId="47"/>
        <pc:sldMasterMkLst>
          <pc:docMk/>
          <pc:sldMasterMk cId="3358528565" sldId="2147483964"/>
        </pc:sldMasterMkLst>
        <pc:sldLayoutChg chg="del">
          <pc:chgData name="Anchal Pyasi" userId="a92c463e-259f-4540-80dd-10cfca234da2" providerId="ADAL" clId="{B1746AB3-A3FF-4840-B118-8F4061AC8376}" dt="2025-01-10T11:41:51.979" v="7495" actId="47"/>
          <pc:sldLayoutMkLst>
            <pc:docMk/>
            <pc:sldMasterMk cId="3358528565" sldId="2147483964"/>
            <pc:sldLayoutMk cId="177374900" sldId="214748396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082441613" sldId="214748396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136136964" sldId="214748396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111334682" sldId="214748396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304633498" sldId="2147483969"/>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9712368" sldId="2147483970"/>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120351031" sldId="2147483971"/>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946633202" sldId="2147483972"/>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32056370" sldId="2147483973"/>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391526933" sldId="2147483974"/>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342963825" sldId="214748397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516763920" sldId="214748397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172324383" sldId="214748397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530249108" sldId="214748397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916653301" sldId="2147483979"/>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252635452" sldId="2147483980"/>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827172975" sldId="2147483981"/>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044377446" sldId="2147483982"/>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120025850" sldId="2147483983"/>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371658827" sldId="2147483984"/>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828792314" sldId="214748398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423919816" sldId="214748398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108448343" sldId="214748398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502134955" sldId="214748398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362913975" sldId="2147483989"/>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991465992" sldId="2147483990"/>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205793752" sldId="2147483991"/>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358457868" sldId="2147483992"/>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207670837" sldId="2147483993"/>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50536817" sldId="2147483994"/>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964111183" sldId="214748399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78612113" sldId="214748399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42675688" sldId="214748399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538188563" sldId="214748399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529016093" sldId="2147483999"/>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507552417" sldId="2147484000"/>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082645293" sldId="2147484001"/>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483493226" sldId="2147484002"/>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141158906" sldId="2147484003"/>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788567852" sldId="2147484004"/>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704954840" sldId="214748400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732359253" sldId="214748400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897111020" sldId="214748400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667982083" sldId="214748400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062055267" sldId="2147484009"/>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690812658" sldId="2147484010"/>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330661722" sldId="2147484011"/>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961485206" sldId="2147484012"/>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4061271158" sldId="2147484013"/>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1727415287" sldId="2147484014"/>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583396619" sldId="2147484015"/>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839761950" sldId="2147484016"/>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857568333" sldId="2147484017"/>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2629532298" sldId="2147484018"/>
          </pc:sldLayoutMkLst>
        </pc:sldLayoutChg>
        <pc:sldLayoutChg chg="del">
          <pc:chgData name="Anchal Pyasi" userId="a92c463e-259f-4540-80dd-10cfca234da2" providerId="ADAL" clId="{B1746AB3-A3FF-4840-B118-8F4061AC8376}" dt="2025-01-10T11:41:51.979" v="7495" actId="47"/>
          <pc:sldLayoutMkLst>
            <pc:docMk/>
            <pc:sldMasterMk cId="3358528565" sldId="2147483964"/>
            <pc:sldLayoutMk cId="3742119607" sldId="2147484020"/>
          </pc:sldLayoutMkLst>
        </pc:sldLayoutChg>
      </pc:sldMasterChg>
      <pc:sldMasterChg chg="delSldLayout">
        <pc:chgData name="Anchal Pyasi" userId="a92c463e-259f-4540-80dd-10cfca234da2" providerId="ADAL" clId="{B1746AB3-A3FF-4840-B118-8F4061AC8376}" dt="2025-01-20T13:27:34.779" v="16804" actId="2696"/>
        <pc:sldMasterMkLst>
          <pc:docMk/>
          <pc:sldMasterMk cId="1488275023" sldId="2147484176"/>
        </pc:sldMasterMkLst>
        <pc:sldLayoutChg chg="del">
          <pc:chgData name="Anchal Pyasi" userId="a92c463e-259f-4540-80dd-10cfca234da2" providerId="ADAL" clId="{B1746AB3-A3FF-4840-B118-8F4061AC8376}" dt="2025-01-20T13:27:34.779" v="16804" actId="2696"/>
          <pc:sldLayoutMkLst>
            <pc:docMk/>
            <pc:sldMasterMk cId="1488275023" sldId="2147484176"/>
            <pc:sldLayoutMk cId="2335820175" sldId="2147484151"/>
          </pc:sldLayoutMkLst>
        </pc:sldLayoutChg>
      </pc:sldMasterChg>
    </pc:docChg>
  </pc:docChgLst>
  <pc:docChgLst>
    <pc:chgData name="Adwait Aralkar" userId="ae1719c1-ed02-42aa-a1d9-0d6e6247f692" providerId="ADAL" clId="{26E4894F-2814-4950-8F09-4348A84C933F}"/>
    <pc:docChg chg="undo custSel addSld delSld modSld sldOrd delMainMaster">
      <pc:chgData name="Adwait Aralkar" userId="ae1719c1-ed02-42aa-a1d9-0d6e6247f692" providerId="ADAL" clId="{26E4894F-2814-4950-8F09-4348A84C933F}" dt="2024-12-18T08:14:45.319" v="724"/>
      <pc:docMkLst>
        <pc:docMk/>
      </pc:docMkLst>
      <pc:sldChg chg="del">
        <pc:chgData name="Adwait Aralkar" userId="ae1719c1-ed02-42aa-a1d9-0d6e6247f692" providerId="ADAL" clId="{26E4894F-2814-4950-8F09-4348A84C933F}" dt="2024-12-10T05:26:54.492" v="8" actId="47"/>
        <pc:sldMkLst>
          <pc:docMk/>
          <pc:sldMk cId="109857222" sldId="256"/>
        </pc:sldMkLst>
      </pc:sldChg>
      <pc:sldChg chg="addSp delSp modSp new mod modClrScheme chgLayout">
        <pc:chgData name="Adwait Aralkar" userId="ae1719c1-ed02-42aa-a1d9-0d6e6247f692" providerId="ADAL" clId="{26E4894F-2814-4950-8F09-4348A84C933F}" dt="2024-12-10T06:38:49.575" v="288" actId="1076"/>
        <pc:sldMkLst>
          <pc:docMk/>
          <pc:sldMk cId="236287519" sldId="256"/>
        </pc:sldMkLst>
      </pc:sldChg>
      <pc:sldChg chg="delSp modSp add mod ord">
        <pc:chgData name="Adwait Aralkar" userId="ae1719c1-ed02-42aa-a1d9-0d6e6247f692" providerId="ADAL" clId="{26E4894F-2814-4950-8F09-4348A84C933F}" dt="2024-12-11T12:23:45.608" v="665" actId="207"/>
        <pc:sldMkLst>
          <pc:docMk/>
          <pc:sldMk cId="2042906756" sldId="257"/>
        </pc:sldMkLst>
      </pc:sldChg>
      <pc:sldChg chg="delSp add del mod">
        <pc:chgData name="Adwait Aralkar" userId="ae1719c1-ed02-42aa-a1d9-0d6e6247f692" providerId="ADAL" clId="{26E4894F-2814-4950-8F09-4348A84C933F}" dt="2024-12-10T08:09:02.040" v="429" actId="478"/>
        <pc:sldMkLst>
          <pc:docMk/>
          <pc:sldMk cId="992006725" sldId="258"/>
        </pc:sldMkLst>
      </pc:sldChg>
      <pc:sldChg chg="add del">
        <pc:chgData name="Adwait Aralkar" userId="ae1719c1-ed02-42aa-a1d9-0d6e6247f692" providerId="ADAL" clId="{26E4894F-2814-4950-8F09-4348A84C933F}" dt="2024-12-10T10:54:24.384" v="560" actId="47"/>
        <pc:sldMkLst>
          <pc:docMk/>
          <pc:sldMk cId="1267593083" sldId="259"/>
        </pc:sldMkLst>
      </pc:sldChg>
      <pc:sldChg chg="addSp modSp new mod">
        <pc:chgData name="Adwait Aralkar" userId="ae1719c1-ed02-42aa-a1d9-0d6e6247f692" providerId="ADAL" clId="{26E4894F-2814-4950-8F09-4348A84C933F}" dt="2024-12-17T14:04:27.533" v="715" actId="13926"/>
        <pc:sldMkLst>
          <pc:docMk/>
          <pc:sldMk cId="3534333545" sldId="259"/>
        </pc:sldMkLst>
      </pc:sldChg>
      <pc:sldChg chg="add del">
        <pc:chgData name="Adwait Aralkar" userId="ae1719c1-ed02-42aa-a1d9-0d6e6247f692" providerId="ADAL" clId="{26E4894F-2814-4950-8F09-4348A84C933F}" dt="2024-12-18T08:14:45.319" v="724"/>
        <pc:sldMkLst>
          <pc:docMk/>
          <pc:sldMk cId="2248175452" sldId="260"/>
        </pc:sldMkLst>
      </pc:sldChg>
      <pc:sldChg chg="modSp add mod">
        <pc:chgData name="Adwait Aralkar" userId="ae1719c1-ed02-42aa-a1d9-0d6e6247f692" providerId="ADAL" clId="{26E4894F-2814-4950-8F09-4348A84C933F}" dt="2024-12-10T11:02:04.899" v="664" actId="20577"/>
        <pc:sldMkLst>
          <pc:docMk/>
          <pc:sldMk cId="1704071842" sldId="261"/>
        </pc:sldMkLst>
      </pc:sldChg>
      <pc:sldChg chg="delSp modSp add del mod">
        <pc:chgData name="Adwait Aralkar" userId="ae1719c1-ed02-42aa-a1d9-0d6e6247f692" providerId="ADAL" clId="{26E4894F-2814-4950-8F09-4348A84C933F}" dt="2024-12-10T10:32:43.777" v="524" actId="207"/>
        <pc:sldMkLst>
          <pc:docMk/>
          <pc:sldMk cId="2412845601" sldId="288"/>
        </pc:sldMkLst>
      </pc:sldChg>
      <pc:sldChg chg="delSp add del mod">
        <pc:chgData name="Adwait Aralkar" userId="ae1719c1-ed02-42aa-a1d9-0d6e6247f692" providerId="ADAL" clId="{26E4894F-2814-4950-8F09-4348A84C933F}" dt="2024-12-10T10:34:59.145" v="528" actId="478"/>
        <pc:sldMkLst>
          <pc:docMk/>
          <pc:sldMk cId="1072385754" sldId="304"/>
        </pc:sldMkLst>
      </pc:sldChg>
      <pc:sldChg chg="addSp modSp add del mod">
        <pc:chgData name="Adwait Aralkar" userId="ae1719c1-ed02-42aa-a1d9-0d6e6247f692" providerId="ADAL" clId="{26E4894F-2814-4950-8F09-4348A84C933F}" dt="2024-12-11T12:24:14.058" v="673" actId="20577"/>
        <pc:sldMkLst>
          <pc:docMk/>
          <pc:sldMk cId="918775834" sldId="328"/>
        </pc:sldMkLst>
      </pc:sldChg>
      <pc:sldChg chg="addSp delSp modSp add del mod">
        <pc:chgData name="Adwait Aralkar" userId="ae1719c1-ed02-42aa-a1d9-0d6e6247f692" providerId="ADAL" clId="{26E4894F-2814-4950-8F09-4348A84C933F}" dt="2024-12-10T10:56:41.690" v="585" actId="47"/>
        <pc:sldMkLst>
          <pc:docMk/>
          <pc:sldMk cId="3377527805" sldId="791"/>
        </pc:sldMkLst>
      </pc:sldChg>
      <pc:sldChg chg="modSp add del mod">
        <pc:chgData name="Adwait Aralkar" userId="ae1719c1-ed02-42aa-a1d9-0d6e6247f692" providerId="ADAL" clId="{26E4894F-2814-4950-8F09-4348A84C933F}" dt="2024-12-18T08:14:45.319" v="724"/>
        <pc:sldMkLst>
          <pc:docMk/>
          <pc:sldMk cId="3924513501" sldId="1977"/>
        </pc:sldMkLst>
      </pc:sldChg>
      <pc:sldChg chg="modSp add del mod">
        <pc:chgData name="Adwait Aralkar" userId="ae1719c1-ed02-42aa-a1d9-0d6e6247f692" providerId="ADAL" clId="{26E4894F-2814-4950-8F09-4348A84C933F}" dt="2024-12-10T06:28:18.886" v="105" actId="47"/>
        <pc:sldMkLst>
          <pc:docMk/>
          <pc:sldMk cId="3410212765" sldId="2076137555"/>
        </pc:sldMkLst>
      </pc:sldChg>
      <pc:sldChg chg="modSp add del mod">
        <pc:chgData name="Adwait Aralkar" userId="ae1719c1-ed02-42aa-a1d9-0d6e6247f692" providerId="ADAL" clId="{26E4894F-2814-4950-8F09-4348A84C933F}" dt="2024-12-10T06:29:35.935" v="118" actId="47"/>
        <pc:sldMkLst>
          <pc:docMk/>
          <pc:sldMk cId="1173022493" sldId="2076138218"/>
        </pc:sldMkLst>
      </pc:sldChg>
      <pc:sldChg chg="delSp modSp add del mod">
        <pc:chgData name="Adwait Aralkar" userId="ae1719c1-ed02-42aa-a1d9-0d6e6247f692" providerId="ADAL" clId="{26E4894F-2814-4950-8F09-4348A84C933F}" dt="2024-12-10T10:57:38.690" v="586" actId="478"/>
        <pc:sldMkLst>
          <pc:docMk/>
          <pc:sldMk cId="861753099" sldId="2147470479"/>
        </pc:sldMkLst>
      </pc:sldChg>
      <pc:sldChg chg="add del">
        <pc:chgData name="Adwait Aralkar" userId="ae1719c1-ed02-42aa-a1d9-0d6e6247f692" providerId="ADAL" clId="{26E4894F-2814-4950-8F09-4348A84C933F}" dt="2024-12-10T10:54:21.898" v="559" actId="47"/>
        <pc:sldMkLst>
          <pc:docMk/>
          <pc:sldMk cId="3549144088" sldId="2147470730"/>
        </pc:sldMkLst>
      </pc:sldChg>
      <pc:sldChg chg="add del">
        <pc:chgData name="Adwait Aralkar" userId="ae1719c1-ed02-42aa-a1d9-0d6e6247f692" providerId="ADAL" clId="{26E4894F-2814-4950-8F09-4348A84C933F}" dt="2024-12-10T05:26:46.698" v="7"/>
        <pc:sldMkLst>
          <pc:docMk/>
          <pc:sldMk cId="2638213116" sldId="2147474819"/>
        </pc:sldMkLst>
      </pc:sldChg>
      <pc:sldChg chg="modSp add del mod">
        <pc:chgData name="Adwait Aralkar" userId="ae1719c1-ed02-42aa-a1d9-0d6e6247f692" providerId="ADAL" clId="{26E4894F-2814-4950-8F09-4348A84C933F}" dt="2024-12-10T05:33:34.959" v="33" actId="20577"/>
        <pc:sldMkLst>
          <pc:docMk/>
          <pc:sldMk cId="3897421000" sldId="2147479353"/>
        </pc:sldMkLst>
      </pc:sldChg>
      <pc:sldChg chg="addSp modSp add del">
        <pc:chgData name="Adwait Aralkar" userId="ae1719c1-ed02-42aa-a1d9-0d6e6247f692" providerId="ADAL" clId="{26E4894F-2814-4950-8F09-4348A84C933F}" dt="2024-12-10T10:56:40.051" v="584"/>
        <pc:sldMkLst>
          <pc:docMk/>
          <pc:sldMk cId="92324418" sldId="2147483141"/>
        </pc:sldMkLst>
      </pc:sldChg>
      <pc:sldChg chg="modSp add del mod">
        <pc:chgData name="Adwait Aralkar" userId="ae1719c1-ed02-42aa-a1d9-0d6e6247f692" providerId="ADAL" clId="{26E4894F-2814-4950-8F09-4348A84C933F}" dt="2024-12-10T05:33:41.288" v="35" actId="20577"/>
        <pc:sldMkLst>
          <pc:docMk/>
          <pc:sldMk cId="1757600844" sldId="2147483336"/>
        </pc:sldMkLst>
      </pc:sldChg>
      <pc:sldChg chg="modSp add mod modShow">
        <pc:chgData name="Adwait Aralkar" userId="ae1719c1-ed02-42aa-a1d9-0d6e6247f692" providerId="ADAL" clId="{26E4894F-2814-4950-8F09-4348A84C933F}" dt="2024-12-17T14:03:58.683" v="674" actId="729"/>
        <pc:sldMkLst>
          <pc:docMk/>
          <pc:sldMk cId="354325354" sldId="2147483505"/>
        </pc:sldMkLst>
      </pc:sldChg>
      <pc:sldChg chg="modSp add del mod">
        <pc:chgData name="Adwait Aralkar" userId="ae1719c1-ed02-42aa-a1d9-0d6e6247f692" providerId="ADAL" clId="{26E4894F-2814-4950-8F09-4348A84C933F}" dt="2024-12-10T08:09:16.567" v="432" actId="20577"/>
        <pc:sldMkLst>
          <pc:docMk/>
          <pc:sldMk cId="1668061172" sldId="2147483553"/>
        </pc:sldMkLst>
      </pc:sldChg>
      <pc:sldChg chg="add del">
        <pc:chgData name="Adwait Aralkar" userId="ae1719c1-ed02-42aa-a1d9-0d6e6247f692" providerId="ADAL" clId="{26E4894F-2814-4950-8F09-4348A84C933F}" dt="2024-12-10T05:26:46.698" v="7"/>
        <pc:sldMkLst>
          <pc:docMk/>
          <pc:sldMk cId="2500538524" sldId="2147483564"/>
        </pc:sldMkLst>
      </pc:sldChg>
      <pc:sldChg chg="add del">
        <pc:chgData name="Adwait Aralkar" userId="ae1719c1-ed02-42aa-a1d9-0d6e6247f692" providerId="ADAL" clId="{26E4894F-2814-4950-8F09-4348A84C933F}" dt="2024-12-10T08:08:42.589" v="407" actId="47"/>
        <pc:sldMkLst>
          <pc:docMk/>
          <pc:sldMk cId="1287695333" sldId="2147483566"/>
        </pc:sldMkLst>
      </pc:sldChg>
      <pc:sldChg chg="add del">
        <pc:chgData name="Adwait Aralkar" userId="ae1719c1-ed02-42aa-a1d9-0d6e6247f692" providerId="ADAL" clId="{26E4894F-2814-4950-8F09-4348A84C933F}" dt="2024-12-18T08:14:45.319" v="724"/>
        <pc:sldMkLst>
          <pc:docMk/>
          <pc:sldMk cId="3012746559" sldId="2147483566"/>
        </pc:sldMkLst>
      </pc:sldChg>
      <pc:sldChg chg="add del">
        <pc:chgData name="Adwait Aralkar" userId="ae1719c1-ed02-42aa-a1d9-0d6e6247f692" providerId="ADAL" clId="{26E4894F-2814-4950-8F09-4348A84C933F}" dt="2024-12-18T08:14:45.319" v="724"/>
        <pc:sldMkLst>
          <pc:docMk/>
          <pc:sldMk cId="706737378" sldId="2147483567"/>
        </pc:sldMkLst>
      </pc:sldChg>
      <pc:sldChg chg="addSp modSp add del mod">
        <pc:chgData name="Adwait Aralkar" userId="ae1719c1-ed02-42aa-a1d9-0d6e6247f692" providerId="ADAL" clId="{26E4894F-2814-4950-8F09-4348A84C933F}" dt="2024-12-10T10:38:27.735" v="553" actId="20577"/>
        <pc:sldMkLst>
          <pc:docMk/>
          <pc:sldMk cId="653559489" sldId="2147483568"/>
        </pc:sldMkLst>
      </pc:sldChg>
      <pc:sldChg chg="add del">
        <pc:chgData name="Adwait Aralkar" userId="ae1719c1-ed02-42aa-a1d9-0d6e6247f692" providerId="ADAL" clId="{26E4894F-2814-4950-8F09-4348A84C933F}" dt="2024-12-18T08:14:45.319" v="724"/>
        <pc:sldMkLst>
          <pc:docMk/>
          <pc:sldMk cId="1781944489" sldId="2147483572"/>
        </pc:sldMkLst>
      </pc:sldChg>
      <pc:sldChg chg="add del">
        <pc:chgData name="Adwait Aralkar" userId="ae1719c1-ed02-42aa-a1d9-0d6e6247f692" providerId="ADAL" clId="{26E4894F-2814-4950-8F09-4348A84C933F}" dt="2024-12-18T08:14:45.319" v="724"/>
        <pc:sldMkLst>
          <pc:docMk/>
          <pc:sldMk cId="2967717952" sldId="2147483573"/>
        </pc:sldMkLst>
      </pc:sldChg>
      <pc:sldChg chg="add del">
        <pc:chgData name="Adwait Aralkar" userId="ae1719c1-ed02-42aa-a1d9-0d6e6247f692" providerId="ADAL" clId="{26E4894F-2814-4950-8F09-4348A84C933F}" dt="2024-12-10T05:33:48.538" v="36" actId="47"/>
        <pc:sldMkLst>
          <pc:docMk/>
          <pc:sldMk cId="1500596230" sldId="2147483577"/>
        </pc:sldMkLst>
      </pc:sldChg>
      <pc:sldChg chg="add del">
        <pc:chgData name="Adwait Aralkar" userId="ae1719c1-ed02-42aa-a1d9-0d6e6247f692" providerId="ADAL" clId="{26E4894F-2814-4950-8F09-4348A84C933F}" dt="2024-12-18T08:14:45.319" v="724"/>
        <pc:sldMkLst>
          <pc:docMk/>
          <pc:sldMk cId="3390062601" sldId="2147483580"/>
        </pc:sldMkLst>
      </pc:sldChg>
      <pc:sldChg chg="modSp add del mod">
        <pc:chgData name="Adwait Aralkar" userId="ae1719c1-ed02-42aa-a1d9-0d6e6247f692" providerId="ADAL" clId="{26E4894F-2814-4950-8F09-4348A84C933F}" dt="2024-12-18T08:14:45.319" v="724"/>
        <pc:sldMkLst>
          <pc:docMk/>
          <pc:sldMk cId="4073170910" sldId="2147483581"/>
        </pc:sldMkLst>
      </pc:sldChg>
      <pc:sldChg chg="modSp add del mod">
        <pc:chgData name="Adwait Aralkar" userId="ae1719c1-ed02-42aa-a1d9-0d6e6247f692" providerId="ADAL" clId="{26E4894F-2814-4950-8F09-4348A84C933F}" dt="2024-12-10T05:34:53.999" v="65" actId="20577"/>
        <pc:sldMkLst>
          <pc:docMk/>
          <pc:sldMk cId="2431735813" sldId="2147483582"/>
        </pc:sldMkLst>
      </pc:sldChg>
      <pc:sldChg chg="add del">
        <pc:chgData name="Adwait Aralkar" userId="ae1719c1-ed02-42aa-a1d9-0d6e6247f692" providerId="ADAL" clId="{26E4894F-2814-4950-8F09-4348A84C933F}" dt="2024-12-18T08:14:45.319" v="724"/>
        <pc:sldMkLst>
          <pc:docMk/>
          <pc:sldMk cId="1788181987" sldId="2147483583"/>
        </pc:sldMkLst>
      </pc:sldChg>
      <pc:sldChg chg="modSp add del mod">
        <pc:chgData name="Adwait Aralkar" userId="ae1719c1-ed02-42aa-a1d9-0d6e6247f692" providerId="ADAL" clId="{26E4894F-2814-4950-8F09-4348A84C933F}" dt="2024-12-18T08:14:45.319" v="724"/>
        <pc:sldMkLst>
          <pc:docMk/>
          <pc:sldMk cId="277753886" sldId="2147483584"/>
        </pc:sldMkLst>
      </pc:sldChg>
      <pc:sldChg chg="add del">
        <pc:chgData name="Adwait Aralkar" userId="ae1719c1-ed02-42aa-a1d9-0d6e6247f692" providerId="ADAL" clId="{26E4894F-2814-4950-8F09-4348A84C933F}" dt="2024-12-18T08:14:45.319" v="724"/>
        <pc:sldMkLst>
          <pc:docMk/>
          <pc:sldMk cId="2928242548" sldId="2147483585"/>
        </pc:sldMkLst>
      </pc:sldChg>
      <pc:sldChg chg="modSp add del mod">
        <pc:chgData name="Adwait Aralkar" userId="ae1719c1-ed02-42aa-a1d9-0d6e6247f692" providerId="ADAL" clId="{26E4894F-2814-4950-8F09-4348A84C933F}" dt="2024-12-18T08:14:45.319" v="724"/>
        <pc:sldMkLst>
          <pc:docMk/>
          <pc:sldMk cId="3781283299" sldId="2147483587"/>
        </pc:sldMkLst>
      </pc:sldChg>
      <pc:sldChg chg="modSp add del mod">
        <pc:chgData name="Adwait Aralkar" userId="ae1719c1-ed02-42aa-a1d9-0d6e6247f692" providerId="ADAL" clId="{26E4894F-2814-4950-8F09-4348A84C933F}" dt="2024-12-18T08:14:45.319" v="724"/>
        <pc:sldMkLst>
          <pc:docMk/>
          <pc:sldMk cId="2408801718" sldId="2147483588"/>
        </pc:sldMkLst>
      </pc:sldChg>
      <pc:sldChg chg="modSp add del mod">
        <pc:chgData name="Adwait Aralkar" userId="ae1719c1-ed02-42aa-a1d9-0d6e6247f692" providerId="ADAL" clId="{26E4894F-2814-4950-8F09-4348A84C933F}" dt="2024-12-10T05:34:14.652" v="44" actId="20577"/>
        <pc:sldMkLst>
          <pc:docMk/>
          <pc:sldMk cId="2105530410" sldId="2147483619"/>
        </pc:sldMkLst>
      </pc:sldChg>
      <pc:sldChg chg="add del">
        <pc:chgData name="Adwait Aralkar" userId="ae1719c1-ed02-42aa-a1d9-0d6e6247f692" providerId="ADAL" clId="{26E4894F-2814-4950-8F09-4348A84C933F}" dt="2024-12-10T05:33:48.947" v="37" actId="47"/>
        <pc:sldMkLst>
          <pc:docMk/>
          <pc:sldMk cId="175431677" sldId="2147483623"/>
        </pc:sldMkLst>
      </pc:sldChg>
      <pc:sldChg chg="add del">
        <pc:chgData name="Adwait Aralkar" userId="ae1719c1-ed02-42aa-a1d9-0d6e6247f692" providerId="ADAL" clId="{26E4894F-2814-4950-8F09-4348A84C933F}" dt="2024-12-10T10:28:27.620" v="443" actId="47"/>
        <pc:sldMkLst>
          <pc:docMk/>
          <pc:sldMk cId="4086455710" sldId="2147483626"/>
        </pc:sldMkLst>
      </pc:sldChg>
      <pc:sldChg chg="add del">
        <pc:chgData name="Adwait Aralkar" userId="ae1719c1-ed02-42aa-a1d9-0d6e6247f692" providerId="ADAL" clId="{26E4894F-2814-4950-8F09-4348A84C933F}" dt="2024-12-10T10:28:27.872" v="444" actId="47"/>
        <pc:sldMkLst>
          <pc:docMk/>
          <pc:sldMk cId="3167100496" sldId="2147483627"/>
        </pc:sldMkLst>
      </pc:sldChg>
      <pc:sldChg chg="add del">
        <pc:chgData name="Adwait Aralkar" userId="ae1719c1-ed02-42aa-a1d9-0d6e6247f692" providerId="ADAL" clId="{26E4894F-2814-4950-8F09-4348A84C933F}" dt="2024-12-10T10:28:28.343" v="445" actId="47"/>
        <pc:sldMkLst>
          <pc:docMk/>
          <pc:sldMk cId="488956479" sldId="2147483628"/>
        </pc:sldMkLst>
      </pc:sldChg>
      <pc:sldChg chg="add del">
        <pc:chgData name="Adwait Aralkar" userId="ae1719c1-ed02-42aa-a1d9-0d6e6247f692" providerId="ADAL" clId="{26E4894F-2814-4950-8F09-4348A84C933F}" dt="2024-12-10T10:28:28.661" v="446" actId="47"/>
        <pc:sldMkLst>
          <pc:docMk/>
          <pc:sldMk cId="3084490516" sldId="2147483629"/>
        </pc:sldMkLst>
      </pc:sldChg>
      <pc:sldChg chg="add del">
        <pc:chgData name="Adwait Aralkar" userId="ae1719c1-ed02-42aa-a1d9-0d6e6247f692" providerId="ADAL" clId="{26E4894F-2814-4950-8F09-4348A84C933F}" dt="2024-12-10T10:28:28.972" v="447" actId="47"/>
        <pc:sldMkLst>
          <pc:docMk/>
          <pc:sldMk cId="434188599" sldId="2147483630"/>
        </pc:sldMkLst>
      </pc:sldChg>
      <pc:sldChg chg="add del">
        <pc:chgData name="Adwait Aralkar" userId="ae1719c1-ed02-42aa-a1d9-0d6e6247f692" providerId="ADAL" clId="{26E4894F-2814-4950-8F09-4348A84C933F}" dt="2024-12-10T10:28:29.365" v="448" actId="47"/>
        <pc:sldMkLst>
          <pc:docMk/>
          <pc:sldMk cId="3009293048" sldId="2147483631"/>
        </pc:sldMkLst>
      </pc:sldChg>
      <pc:sldChg chg="add del">
        <pc:chgData name="Adwait Aralkar" userId="ae1719c1-ed02-42aa-a1d9-0d6e6247f692" providerId="ADAL" clId="{26E4894F-2814-4950-8F09-4348A84C933F}" dt="2024-12-10T10:28:29.962" v="449" actId="47"/>
        <pc:sldMkLst>
          <pc:docMk/>
          <pc:sldMk cId="649061530" sldId="2147483632"/>
        </pc:sldMkLst>
      </pc:sldChg>
      <pc:sldChg chg="add del">
        <pc:chgData name="Adwait Aralkar" userId="ae1719c1-ed02-42aa-a1d9-0d6e6247f692" providerId="ADAL" clId="{26E4894F-2814-4950-8F09-4348A84C933F}" dt="2024-12-10T10:28:30.244" v="450" actId="47"/>
        <pc:sldMkLst>
          <pc:docMk/>
          <pc:sldMk cId="1923875995" sldId="2147483633"/>
        </pc:sldMkLst>
      </pc:sldChg>
      <pc:sldChg chg="add del">
        <pc:chgData name="Adwait Aralkar" userId="ae1719c1-ed02-42aa-a1d9-0d6e6247f692" providerId="ADAL" clId="{26E4894F-2814-4950-8F09-4348A84C933F}" dt="2024-12-10T10:28:30.983" v="451" actId="47"/>
        <pc:sldMkLst>
          <pc:docMk/>
          <pc:sldMk cId="2716898841" sldId="2147483634"/>
        </pc:sldMkLst>
      </pc:sldChg>
      <pc:sldChg chg="delSp add del mod">
        <pc:chgData name="Adwait Aralkar" userId="ae1719c1-ed02-42aa-a1d9-0d6e6247f692" providerId="ADAL" clId="{26E4894F-2814-4950-8F09-4348A84C933F}" dt="2024-12-10T08:08:47.105" v="408" actId="478"/>
        <pc:sldMkLst>
          <pc:docMk/>
          <pc:sldMk cId="1804190377" sldId="2147483636"/>
        </pc:sldMkLst>
      </pc:sldChg>
      <pc:sldChg chg="add del">
        <pc:chgData name="Adwait Aralkar" userId="ae1719c1-ed02-42aa-a1d9-0d6e6247f692" providerId="ADAL" clId="{26E4894F-2814-4950-8F09-4348A84C933F}" dt="2024-12-10T05:26:46.698" v="7"/>
        <pc:sldMkLst>
          <pc:docMk/>
          <pc:sldMk cId="2298966973" sldId="2147483637"/>
        </pc:sldMkLst>
      </pc:sldChg>
      <pc:sldChg chg="modSp add del mod">
        <pc:chgData name="Adwait Aralkar" userId="ae1719c1-ed02-42aa-a1d9-0d6e6247f692" providerId="ADAL" clId="{26E4894F-2814-4950-8F09-4348A84C933F}" dt="2024-12-10T05:34:46.452" v="61" actId="20577"/>
        <pc:sldMkLst>
          <pc:docMk/>
          <pc:sldMk cId="2413575490" sldId="2147483638"/>
        </pc:sldMkLst>
      </pc:sldChg>
      <pc:sldChg chg="add del">
        <pc:chgData name="Adwait Aralkar" userId="ae1719c1-ed02-42aa-a1d9-0d6e6247f692" providerId="ADAL" clId="{26E4894F-2814-4950-8F09-4348A84C933F}" dt="2024-12-10T05:26:46.698" v="7"/>
        <pc:sldMkLst>
          <pc:docMk/>
          <pc:sldMk cId="2124524843" sldId="2147483639"/>
        </pc:sldMkLst>
      </pc:sldChg>
      <pc:sldChg chg="modSp add del mod">
        <pc:chgData name="Adwait Aralkar" userId="ae1719c1-ed02-42aa-a1d9-0d6e6247f692" providerId="ADAL" clId="{26E4894F-2814-4950-8F09-4348A84C933F}" dt="2024-12-10T10:55:23.532" v="580" actId="20577"/>
        <pc:sldMkLst>
          <pc:docMk/>
          <pc:sldMk cId="2558245899" sldId="2147483640"/>
        </pc:sldMkLst>
      </pc:sldChg>
      <pc:sldChg chg="modSp add del mod">
        <pc:chgData name="Adwait Aralkar" userId="ae1719c1-ed02-42aa-a1d9-0d6e6247f692" providerId="ADAL" clId="{26E4894F-2814-4950-8F09-4348A84C933F}" dt="2024-12-10T05:34:05.852" v="38"/>
        <pc:sldMkLst>
          <pc:docMk/>
          <pc:sldMk cId="4007769048" sldId="2147483641"/>
        </pc:sldMkLst>
      </pc:sldChg>
      <pc:sldChg chg="delSp modSp add del mod">
        <pc:chgData name="Adwait Aralkar" userId="ae1719c1-ed02-42aa-a1d9-0d6e6247f692" providerId="ADAL" clId="{26E4894F-2814-4950-8F09-4348A84C933F}" dt="2024-12-10T09:57:54.077" v="439" actId="478"/>
        <pc:sldMkLst>
          <pc:docMk/>
          <pc:sldMk cId="177666625" sldId="2147483642"/>
        </pc:sldMkLst>
      </pc:sldChg>
      <pc:sldChg chg="add">
        <pc:chgData name="Adwait Aralkar" userId="ae1719c1-ed02-42aa-a1d9-0d6e6247f692" providerId="ADAL" clId="{26E4894F-2814-4950-8F09-4348A84C933F}" dt="2024-12-10T05:34:38.682" v="45" actId="2890"/>
        <pc:sldMkLst>
          <pc:docMk/>
          <pc:sldMk cId="3438533366" sldId="2147483643"/>
        </pc:sldMkLst>
      </pc:sldChg>
      <pc:sldChg chg="addSp delSp modSp new mod ord">
        <pc:chgData name="Adwait Aralkar" userId="ae1719c1-ed02-42aa-a1d9-0d6e6247f692" providerId="ADAL" clId="{26E4894F-2814-4950-8F09-4348A84C933F}" dt="2024-12-10T06:51:25.899" v="296" actId="1076"/>
        <pc:sldMkLst>
          <pc:docMk/>
          <pc:sldMk cId="3023667837" sldId="2147483644"/>
        </pc:sldMkLst>
      </pc:sldChg>
      <pc:sldChg chg="addSp delSp modSp new mod ord modAnim">
        <pc:chgData name="Adwait Aralkar" userId="ae1719c1-ed02-42aa-a1d9-0d6e6247f692" providerId="ADAL" clId="{26E4894F-2814-4950-8F09-4348A84C933F}" dt="2024-12-10T06:29:39.049" v="120"/>
        <pc:sldMkLst>
          <pc:docMk/>
          <pc:sldMk cId="3041903221" sldId="2147483645"/>
        </pc:sldMkLst>
      </pc:sldChg>
      <pc:sldChg chg="addSp delSp modSp new mod ord">
        <pc:chgData name="Adwait Aralkar" userId="ae1719c1-ed02-42aa-a1d9-0d6e6247f692" providerId="ADAL" clId="{26E4894F-2814-4950-8F09-4348A84C933F}" dt="2024-12-10T08:05:41.661" v="321" actId="403"/>
        <pc:sldMkLst>
          <pc:docMk/>
          <pc:sldMk cId="725899358" sldId="2147483646"/>
        </pc:sldMkLst>
      </pc:sldChg>
      <pc:sldChg chg="addSp modSp add mod">
        <pc:chgData name="Adwait Aralkar" userId="ae1719c1-ed02-42aa-a1d9-0d6e6247f692" providerId="ADAL" clId="{26E4894F-2814-4950-8F09-4348A84C933F}" dt="2024-12-11T12:23:52.198" v="666" actId="207"/>
        <pc:sldMkLst>
          <pc:docMk/>
          <pc:sldMk cId="4070920180" sldId="2147483647"/>
        </pc:sldMkLst>
      </pc:sldChg>
      <pc:sldMasterChg chg="del delSldLayout">
        <pc:chgData name="Adwait Aralkar" userId="ae1719c1-ed02-42aa-a1d9-0d6e6247f692" providerId="ADAL" clId="{26E4894F-2814-4950-8F09-4348A84C933F}" dt="2024-12-10T05:26:54.492" v="8" actId="47"/>
        <pc:sldMasterMkLst>
          <pc:docMk/>
          <pc:sldMasterMk cId="2460954070" sldId="2147483660"/>
        </pc:sldMasterMkLst>
        <pc:sldLayoutChg chg="del">
          <pc:chgData name="Adwait Aralkar" userId="ae1719c1-ed02-42aa-a1d9-0d6e6247f692" providerId="ADAL" clId="{26E4894F-2814-4950-8F09-4348A84C933F}" dt="2024-12-10T05:26:54.492" v="8" actId="47"/>
          <pc:sldLayoutMkLst>
            <pc:docMk/>
            <pc:sldMasterMk cId="2460954070" sldId="2147483660"/>
            <pc:sldLayoutMk cId="2385387890" sldId="2147483661"/>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949138452" sldId="2147483662"/>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2591524520" sldId="2147483663"/>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1203092039" sldId="2147483664"/>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3733172339" sldId="2147483665"/>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3210312558" sldId="2147483666"/>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3146388984" sldId="2147483667"/>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3171841454" sldId="2147483668"/>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1718958274" sldId="2147483669"/>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2202905451" sldId="2147483670"/>
          </pc:sldLayoutMkLst>
        </pc:sldLayoutChg>
        <pc:sldLayoutChg chg="del">
          <pc:chgData name="Adwait Aralkar" userId="ae1719c1-ed02-42aa-a1d9-0d6e6247f692" providerId="ADAL" clId="{26E4894F-2814-4950-8F09-4348A84C933F}" dt="2024-12-10T05:26:54.492" v="8" actId="47"/>
          <pc:sldLayoutMkLst>
            <pc:docMk/>
            <pc:sldMasterMk cId="2460954070" sldId="2147483660"/>
            <pc:sldLayoutMk cId="3479445657" sldId="2147483671"/>
          </pc:sldLayoutMkLst>
        </pc:sldLayoutChg>
      </pc:sldMasterChg>
      <pc:sldMasterChg chg="delSldLayout">
        <pc:chgData name="Adwait Aralkar" userId="ae1719c1-ed02-42aa-a1d9-0d6e6247f692" providerId="ADAL" clId="{26E4894F-2814-4950-8F09-4348A84C933F}" dt="2024-12-10T06:29:35.935" v="118" actId="47"/>
        <pc:sldMasterMkLst>
          <pc:docMk/>
          <pc:sldMasterMk cId="3612118310" sldId="2147483726"/>
        </pc:sldMasterMkLst>
        <pc:sldLayoutChg chg="del">
          <pc:chgData name="Adwait Aralkar" userId="ae1719c1-ed02-42aa-a1d9-0d6e6247f692" providerId="ADAL" clId="{26E4894F-2814-4950-8F09-4348A84C933F}" dt="2024-12-10T06:29:35.935" v="118" actId="47"/>
          <pc:sldLayoutMkLst>
            <pc:docMk/>
            <pc:sldMasterMk cId="3612118310" sldId="2147483726"/>
            <pc:sldLayoutMk cId="3709557446" sldId="2147483773"/>
          </pc:sldLayoutMkLst>
        </pc:sldLayoutChg>
        <pc:sldLayoutChg chg="del">
          <pc:chgData name="Adwait Aralkar" userId="ae1719c1-ed02-42aa-a1d9-0d6e6247f692" providerId="ADAL" clId="{26E4894F-2814-4950-8F09-4348A84C933F}" dt="2024-12-10T06:28:18.886" v="105" actId="47"/>
          <pc:sldLayoutMkLst>
            <pc:docMk/>
            <pc:sldMasterMk cId="3612118310" sldId="2147483726"/>
            <pc:sldLayoutMk cId="3734041369" sldId="2147483773"/>
          </pc:sldLayoutMkLst>
        </pc:sldLayoutChg>
      </pc:sldMasterChg>
      <pc:sldMasterChg chg="delSldLayout">
        <pc:chgData name="Adwait Aralkar" userId="ae1719c1-ed02-42aa-a1d9-0d6e6247f692" providerId="ADAL" clId="{26E4894F-2814-4950-8F09-4348A84C933F}" dt="2024-12-10T10:54:21.898" v="559" actId="47"/>
        <pc:sldMasterMkLst>
          <pc:docMk/>
          <pc:sldMasterMk cId="2981283859" sldId="2147483883"/>
        </pc:sldMasterMkLst>
        <pc:sldLayoutChg chg="del">
          <pc:chgData name="Adwait Aralkar" userId="ae1719c1-ed02-42aa-a1d9-0d6e6247f692" providerId="ADAL" clId="{26E4894F-2814-4950-8F09-4348A84C933F}" dt="2024-12-10T10:54:21.898" v="559" actId="47"/>
          <pc:sldLayoutMkLst>
            <pc:docMk/>
            <pc:sldMasterMk cId="2981283859" sldId="2147483883"/>
            <pc:sldLayoutMk cId="2142095094" sldId="2147483893"/>
          </pc:sldLayoutMkLst>
        </pc:sldLayoutChg>
      </pc:sldMasterChg>
    </pc:docChg>
  </pc:docChgLst>
  <pc:docChgLst>
    <pc:chgData name="Ananth Balasubramanian" userId="03643304-6614-402d-bd42-252d530970f8" providerId="ADAL" clId="{A6ED6E91-8F7E-4EBD-A3D9-A07F54733744}"/>
    <pc:docChg chg="undo custSel addSld delSld modSld sldOrd">
      <pc:chgData name="Ananth Balasubramanian" userId="03643304-6614-402d-bd42-252d530970f8" providerId="ADAL" clId="{A6ED6E91-8F7E-4EBD-A3D9-A07F54733744}" dt="2025-02-05T07:26:49.512" v="135" actId="113"/>
      <pc:docMkLst>
        <pc:docMk/>
      </pc:docMkLst>
      <pc:sldChg chg="addSp delSp modSp mod">
        <pc:chgData name="Ananth Balasubramanian" userId="03643304-6614-402d-bd42-252d530970f8" providerId="ADAL" clId="{A6ED6E91-8F7E-4EBD-A3D9-A07F54733744}" dt="2025-02-05T07:08:53.221" v="110" actId="13822"/>
        <pc:sldMkLst>
          <pc:docMk/>
          <pc:sldMk cId="1780373343" sldId="263"/>
        </pc:sldMkLst>
        <pc:spChg chg="add del mod ord">
          <ac:chgData name="Ananth Balasubramanian" userId="03643304-6614-402d-bd42-252d530970f8" providerId="ADAL" clId="{A6ED6E91-8F7E-4EBD-A3D9-A07F54733744}" dt="2025-02-05T07:08:22.653" v="107" actId="478"/>
          <ac:spMkLst>
            <pc:docMk/>
            <pc:sldMk cId="1780373343" sldId="263"/>
            <ac:spMk id="34" creationId="{5DC45C6C-A7D8-492A-BA33-A7716B523901}"/>
          </ac:spMkLst>
        </pc:spChg>
        <pc:spChg chg="mod">
          <ac:chgData name="Ananth Balasubramanian" userId="03643304-6614-402d-bd42-252d530970f8" providerId="ADAL" clId="{A6ED6E91-8F7E-4EBD-A3D9-A07F54733744}" dt="2025-02-05T07:08:53.221" v="110" actId="13822"/>
          <ac:spMkLst>
            <pc:docMk/>
            <pc:sldMk cId="1780373343" sldId="263"/>
            <ac:spMk id="36" creationId="{73976095-2244-A60E-9489-D0A7DC14C13C}"/>
          </ac:spMkLst>
        </pc:spChg>
        <pc:spChg chg="mod">
          <ac:chgData name="Ananth Balasubramanian" userId="03643304-6614-402d-bd42-252d530970f8" providerId="ADAL" clId="{A6ED6E91-8F7E-4EBD-A3D9-A07F54733744}" dt="2025-02-05T07:08:53.221" v="110" actId="13822"/>
          <ac:spMkLst>
            <pc:docMk/>
            <pc:sldMk cId="1780373343" sldId="263"/>
            <ac:spMk id="37" creationId="{2E11AA63-24D0-AD7C-A87D-7466065EF9FB}"/>
          </ac:spMkLst>
        </pc:spChg>
        <pc:spChg chg="add mod">
          <ac:chgData name="Ananth Balasubramanian" userId="03643304-6614-402d-bd42-252d530970f8" providerId="ADAL" clId="{A6ED6E91-8F7E-4EBD-A3D9-A07F54733744}" dt="2025-02-05T07:08:36.647" v="108" actId="767"/>
          <ac:spMkLst>
            <pc:docMk/>
            <pc:sldMk cId="1780373343" sldId="263"/>
            <ac:spMk id="40" creationId="{1771C7BD-36BF-BE49-AE7F-E2BB1FFFF7A7}"/>
          </ac:spMkLst>
        </pc:spChg>
      </pc:sldChg>
      <pc:sldChg chg="addSp modSp mod">
        <pc:chgData name="Ananth Balasubramanian" userId="03643304-6614-402d-bd42-252d530970f8" providerId="ADAL" clId="{A6ED6E91-8F7E-4EBD-A3D9-A07F54733744}" dt="2025-02-05T07:26:49.512" v="135" actId="113"/>
        <pc:sldMkLst>
          <pc:docMk/>
          <pc:sldMk cId="509631690" sldId="276"/>
        </pc:sldMkLst>
        <pc:spChg chg="add mod ord">
          <ac:chgData name="Ananth Balasubramanian" userId="03643304-6614-402d-bd42-252d530970f8" providerId="ADAL" clId="{A6ED6E91-8F7E-4EBD-A3D9-A07F54733744}" dt="2025-02-05T07:25:05.921" v="124" actId="1582"/>
          <ac:spMkLst>
            <pc:docMk/>
            <pc:sldMk cId="509631690" sldId="276"/>
            <ac:spMk id="3" creationId="{8AD7294E-2C5E-46B3-B377-47FA12C2B521}"/>
          </ac:spMkLst>
        </pc:spChg>
        <pc:spChg chg="add mod">
          <ac:chgData name="Ananth Balasubramanian" userId="03643304-6614-402d-bd42-252d530970f8" providerId="ADAL" clId="{A6ED6E91-8F7E-4EBD-A3D9-A07F54733744}" dt="2025-02-05T07:26:49.512" v="135" actId="113"/>
          <ac:spMkLst>
            <pc:docMk/>
            <pc:sldMk cId="509631690" sldId="276"/>
            <ac:spMk id="4" creationId="{CA47EB22-40A2-59EE-8A59-1137715835BB}"/>
          </ac:spMkLst>
        </pc:spChg>
      </pc:sldChg>
      <pc:sldChg chg="addSp modSp mod">
        <pc:chgData name="Ananth Balasubramanian" userId="03643304-6614-402d-bd42-252d530970f8" providerId="ADAL" clId="{A6ED6E91-8F7E-4EBD-A3D9-A07F54733744}" dt="2025-02-05T05:33:56.822" v="94" actId="20577"/>
        <pc:sldMkLst>
          <pc:docMk/>
          <pc:sldMk cId="4208253848" sldId="299"/>
        </pc:sldMkLst>
        <pc:spChg chg="mod">
          <ac:chgData name="Ananth Balasubramanian" userId="03643304-6614-402d-bd42-252d530970f8" providerId="ADAL" clId="{A6ED6E91-8F7E-4EBD-A3D9-A07F54733744}" dt="2025-02-05T05:18:49.149" v="62" actId="1076"/>
          <ac:spMkLst>
            <pc:docMk/>
            <pc:sldMk cId="4208253848" sldId="299"/>
            <ac:spMk id="2" creationId="{B93A2383-BABC-CC70-56DF-B83633E6FF4B}"/>
          </ac:spMkLst>
        </pc:spChg>
        <pc:spChg chg="add mod ord">
          <ac:chgData name="Ananth Balasubramanian" userId="03643304-6614-402d-bd42-252d530970f8" providerId="ADAL" clId="{A6ED6E91-8F7E-4EBD-A3D9-A07F54733744}" dt="2025-02-05T05:30:16.156" v="70" actId="14100"/>
          <ac:spMkLst>
            <pc:docMk/>
            <pc:sldMk cId="4208253848" sldId="299"/>
            <ac:spMk id="3" creationId="{B13B789C-8045-08D9-74C2-D019632E015B}"/>
          </ac:spMkLst>
        </pc:spChg>
        <pc:spChg chg="mod">
          <ac:chgData name="Ananth Balasubramanian" userId="03643304-6614-402d-bd42-252d530970f8" providerId="ADAL" clId="{A6ED6E91-8F7E-4EBD-A3D9-A07F54733744}" dt="2025-02-05T05:15:49.051" v="61" actId="1076"/>
          <ac:spMkLst>
            <pc:docMk/>
            <pc:sldMk cId="4208253848" sldId="299"/>
            <ac:spMk id="86" creationId="{257E6517-73AB-4009-8795-E97DE5796FA4}"/>
          </ac:spMkLst>
        </pc:spChg>
        <pc:spChg chg="mod">
          <ac:chgData name="Ananth Balasubramanian" userId="03643304-6614-402d-bd42-252d530970f8" providerId="ADAL" clId="{A6ED6E91-8F7E-4EBD-A3D9-A07F54733744}" dt="2025-02-05T05:33:56.822" v="94" actId="20577"/>
          <ac:spMkLst>
            <pc:docMk/>
            <pc:sldMk cId="4208253848" sldId="299"/>
            <ac:spMk id="89" creationId="{48A23675-22D0-54D5-8DB2-DB09733D3621}"/>
          </ac:spMkLst>
        </pc:spChg>
      </pc:sldChg>
      <pc:sldChg chg="modSp add mod ord">
        <pc:chgData name="Ananth Balasubramanian" userId="03643304-6614-402d-bd42-252d530970f8" providerId="ADAL" clId="{A6ED6E91-8F7E-4EBD-A3D9-A07F54733744}" dt="2025-02-05T03:06:21.717" v="5" actId="20577"/>
        <pc:sldMkLst>
          <pc:docMk/>
          <pc:sldMk cId="2640976559" sldId="301"/>
        </pc:sldMkLst>
        <pc:spChg chg="mod">
          <ac:chgData name="Ananth Balasubramanian" userId="03643304-6614-402d-bd42-252d530970f8" providerId="ADAL" clId="{A6ED6E91-8F7E-4EBD-A3D9-A07F54733744}" dt="2025-02-05T03:06:21.717" v="5" actId="20577"/>
          <ac:spMkLst>
            <pc:docMk/>
            <pc:sldMk cId="2640976559" sldId="301"/>
            <ac:spMk id="19" creationId="{D758764B-F356-8BBC-D471-4110644955C7}"/>
          </ac:spMkLst>
        </pc:spChg>
      </pc:sldChg>
      <pc:sldChg chg="addSp modSp mod">
        <pc:chgData name="Ananth Balasubramanian" userId="03643304-6614-402d-bd42-252d530970f8" providerId="ADAL" clId="{A6ED6E91-8F7E-4EBD-A3D9-A07F54733744}" dt="2025-02-05T07:09:46.747" v="120" actId="13822"/>
        <pc:sldMkLst>
          <pc:docMk/>
          <pc:sldMk cId="1078193935" sldId="302"/>
        </pc:sldMkLst>
        <pc:spChg chg="add mod">
          <ac:chgData name="Ananth Balasubramanian" userId="03643304-6614-402d-bd42-252d530970f8" providerId="ADAL" clId="{A6ED6E91-8F7E-4EBD-A3D9-A07F54733744}" dt="2025-02-05T07:09:46.747" v="120" actId="13822"/>
          <ac:spMkLst>
            <pc:docMk/>
            <pc:sldMk cId="1078193935" sldId="302"/>
            <ac:spMk id="25" creationId="{B3539653-7646-47E3-8813-83FA2CC22720}"/>
          </ac:spMkLst>
        </pc:spChg>
        <pc:spChg chg="mod">
          <ac:chgData name="Ananth Balasubramanian" userId="03643304-6614-402d-bd42-252d530970f8" providerId="ADAL" clId="{A6ED6E91-8F7E-4EBD-A3D9-A07F54733744}" dt="2025-02-05T07:09:16.206" v="112" actId="1076"/>
          <ac:spMkLst>
            <pc:docMk/>
            <pc:sldMk cId="1078193935" sldId="302"/>
            <ac:spMk id="55" creationId="{3F7C4A96-1AC7-1899-21AB-12C9D11429DE}"/>
          </ac:spMkLst>
        </pc:spChg>
        <pc:spChg chg="mod">
          <ac:chgData name="Ananth Balasubramanian" userId="03643304-6614-402d-bd42-252d530970f8" providerId="ADAL" clId="{A6ED6E91-8F7E-4EBD-A3D9-A07F54733744}" dt="2025-02-05T07:09:34.990" v="118" actId="20577"/>
          <ac:spMkLst>
            <pc:docMk/>
            <pc:sldMk cId="1078193935" sldId="302"/>
            <ac:spMk id="56" creationId="{40880C4E-9B57-0AF5-5F4C-51D318690EBA}"/>
          </ac:spMkLst>
        </pc:spChg>
      </pc:sldChg>
      <pc:sldChg chg="modSp mod">
        <pc:chgData name="Ananth Balasubramanian" userId="03643304-6614-402d-bd42-252d530970f8" providerId="ADAL" clId="{A6ED6E91-8F7E-4EBD-A3D9-A07F54733744}" dt="2025-02-05T03:11:07.921" v="57" actId="20577"/>
        <pc:sldMkLst>
          <pc:docMk/>
          <pc:sldMk cId="1679638984" sldId="2147471166"/>
        </pc:sldMkLst>
        <pc:spChg chg="mod">
          <ac:chgData name="Ananth Balasubramanian" userId="03643304-6614-402d-bd42-252d530970f8" providerId="ADAL" clId="{A6ED6E91-8F7E-4EBD-A3D9-A07F54733744}" dt="2025-02-05T03:11:07.921" v="57" actId="20577"/>
          <ac:spMkLst>
            <pc:docMk/>
            <pc:sldMk cId="1679638984" sldId="2147471166"/>
            <ac:spMk id="9" creationId="{1EAE89B7-BC38-1A0F-DA83-C7DB37FCB469}"/>
          </ac:spMkLst>
        </pc:spChg>
      </pc:sldChg>
      <pc:sldChg chg="modSp mod ord">
        <pc:chgData name="Ananth Balasubramanian" userId="03643304-6614-402d-bd42-252d530970f8" providerId="ADAL" clId="{A6ED6E91-8F7E-4EBD-A3D9-A07F54733744}" dt="2025-02-05T03:10:49.547" v="23" actId="207"/>
        <pc:sldMkLst>
          <pc:docMk/>
          <pc:sldMk cId="4042701003" sldId="2147482884"/>
        </pc:sldMkLst>
        <pc:spChg chg="mod">
          <ac:chgData name="Ananth Balasubramanian" userId="03643304-6614-402d-bd42-252d530970f8" providerId="ADAL" clId="{A6ED6E91-8F7E-4EBD-A3D9-A07F54733744}" dt="2025-02-05T03:10:35.127" v="20" actId="207"/>
          <ac:spMkLst>
            <pc:docMk/>
            <pc:sldMk cId="4042701003" sldId="2147482884"/>
            <ac:spMk id="88" creationId="{9DF638A6-7EFD-55CE-C1FB-69050D0C61AB}"/>
          </ac:spMkLst>
        </pc:spChg>
        <pc:spChg chg="mod">
          <ac:chgData name="Ananth Balasubramanian" userId="03643304-6614-402d-bd42-252d530970f8" providerId="ADAL" clId="{A6ED6E91-8F7E-4EBD-A3D9-A07F54733744}" dt="2025-02-05T03:10:40.215" v="21" actId="207"/>
          <ac:spMkLst>
            <pc:docMk/>
            <pc:sldMk cId="4042701003" sldId="2147482884"/>
            <ac:spMk id="101" creationId="{92EA0BEC-AA88-B620-E2CC-87FC279759F3}"/>
          </ac:spMkLst>
        </pc:spChg>
        <pc:spChg chg="mod">
          <ac:chgData name="Ananth Balasubramanian" userId="03643304-6614-402d-bd42-252d530970f8" providerId="ADAL" clId="{A6ED6E91-8F7E-4EBD-A3D9-A07F54733744}" dt="2025-02-05T03:10:45.243" v="22" actId="207"/>
          <ac:spMkLst>
            <pc:docMk/>
            <pc:sldMk cId="4042701003" sldId="2147482884"/>
            <ac:spMk id="110" creationId="{8979CA37-91E7-F779-9362-BCCE5409C0A2}"/>
          </ac:spMkLst>
        </pc:spChg>
        <pc:spChg chg="mod">
          <ac:chgData name="Ananth Balasubramanian" userId="03643304-6614-402d-bd42-252d530970f8" providerId="ADAL" clId="{A6ED6E91-8F7E-4EBD-A3D9-A07F54733744}" dt="2025-02-05T03:10:49.547" v="23" actId="207"/>
          <ac:spMkLst>
            <pc:docMk/>
            <pc:sldMk cId="4042701003" sldId="2147482884"/>
            <ac:spMk id="119" creationId="{FB57BC91-4611-E77D-DE5D-0F6250EF7603}"/>
          </ac:spMkLst>
        </pc:spChg>
      </pc:sldChg>
      <pc:sldChg chg="modSp mod">
        <pc:chgData name="Ananth Balasubramanian" userId="03643304-6614-402d-bd42-252d530970f8" providerId="ADAL" clId="{A6ED6E91-8F7E-4EBD-A3D9-A07F54733744}" dt="2025-02-05T03:12:01.560" v="60" actId="207"/>
        <pc:sldMkLst>
          <pc:docMk/>
          <pc:sldMk cId="3411714768" sldId="2147483204"/>
        </pc:sldMkLst>
        <pc:spChg chg="mod">
          <ac:chgData name="Ananth Balasubramanian" userId="03643304-6614-402d-bd42-252d530970f8" providerId="ADAL" clId="{A6ED6E91-8F7E-4EBD-A3D9-A07F54733744}" dt="2025-02-05T03:07:39.487" v="12" actId="207"/>
          <ac:spMkLst>
            <pc:docMk/>
            <pc:sldMk cId="3411714768" sldId="2147483204"/>
            <ac:spMk id="31" creationId="{FED5E1DB-356B-4563-BCBA-82882D19FDBF}"/>
          </ac:spMkLst>
        </pc:spChg>
        <pc:spChg chg="mod">
          <ac:chgData name="Ananth Balasubramanian" userId="03643304-6614-402d-bd42-252d530970f8" providerId="ADAL" clId="{A6ED6E91-8F7E-4EBD-A3D9-A07F54733744}" dt="2025-02-05T03:07:33.954" v="11" actId="207"/>
          <ac:spMkLst>
            <pc:docMk/>
            <pc:sldMk cId="3411714768" sldId="2147483204"/>
            <ac:spMk id="41" creationId="{4B1342AF-C226-3803-0ECB-7D6DEF0E987B}"/>
          </ac:spMkLst>
        </pc:spChg>
        <pc:spChg chg="mod">
          <ac:chgData name="Ananth Balasubramanian" userId="03643304-6614-402d-bd42-252d530970f8" providerId="ADAL" clId="{A6ED6E91-8F7E-4EBD-A3D9-A07F54733744}" dt="2025-02-05T03:07:14.911" v="10" actId="207"/>
          <ac:spMkLst>
            <pc:docMk/>
            <pc:sldMk cId="3411714768" sldId="2147483204"/>
            <ac:spMk id="49" creationId="{068CA0EE-147C-D0D7-F210-6020AD3EDE64}"/>
          </ac:spMkLst>
        </pc:spChg>
        <pc:spChg chg="mod">
          <ac:chgData name="Ananth Balasubramanian" userId="03643304-6614-402d-bd42-252d530970f8" providerId="ADAL" clId="{A6ED6E91-8F7E-4EBD-A3D9-A07F54733744}" dt="2025-02-05T03:07:50.110" v="13" actId="207"/>
          <ac:spMkLst>
            <pc:docMk/>
            <pc:sldMk cId="3411714768" sldId="2147483204"/>
            <ac:spMk id="111" creationId="{EAE8956C-485A-0947-2FFC-33494BF1CAB5}"/>
          </ac:spMkLst>
        </pc:spChg>
        <pc:spChg chg="mod">
          <ac:chgData name="Ananth Balasubramanian" userId="03643304-6614-402d-bd42-252d530970f8" providerId="ADAL" clId="{A6ED6E91-8F7E-4EBD-A3D9-A07F54733744}" dt="2025-02-05T03:12:01.560" v="60" actId="207"/>
          <ac:spMkLst>
            <pc:docMk/>
            <pc:sldMk cId="3411714768" sldId="2147483204"/>
            <ac:spMk id="128" creationId="{C0C30A16-1D11-2C21-54DC-6CDFD04C3FF5}"/>
          </ac:spMkLst>
        </pc:spChg>
        <pc:spChg chg="mod">
          <ac:chgData name="Ananth Balasubramanian" userId="03643304-6614-402d-bd42-252d530970f8" providerId="ADAL" clId="{A6ED6E91-8F7E-4EBD-A3D9-A07F54733744}" dt="2025-02-05T03:07:55.332" v="14" actId="207"/>
          <ac:spMkLst>
            <pc:docMk/>
            <pc:sldMk cId="3411714768" sldId="2147483204"/>
            <ac:spMk id="133" creationId="{73AD5EB0-461C-6319-9B02-C849E56B07C5}"/>
          </ac:spMkLst>
        </pc:spChg>
        <pc:spChg chg="mod">
          <ac:chgData name="Ananth Balasubramanian" userId="03643304-6614-402d-bd42-252d530970f8" providerId="ADAL" clId="{A6ED6E91-8F7E-4EBD-A3D9-A07F54733744}" dt="2025-02-05T03:08:00.607" v="15" actId="207"/>
          <ac:spMkLst>
            <pc:docMk/>
            <pc:sldMk cId="3411714768" sldId="2147483204"/>
            <ac:spMk id="144" creationId="{F5E5F4CC-C896-677F-B556-2C1D6F4CEFF4}"/>
          </ac:spMkLst>
        </pc:spChg>
        <pc:spChg chg="mod">
          <ac:chgData name="Ananth Balasubramanian" userId="03643304-6614-402d-bd42-252d530970f8" providerId="ADAL" clId="{A6ED6E91-8F7E-4EBD-A3D9-A07F54733744}" dt="2025-02-05T03:07:01.979" v="9" actId="207"/>
          <ac:spMkLst>
            <pc:docMk/>
            <pc:sldMk cId="3411714768" sldId="2147483204"/>
            <ac:spMk id="155" creationId="{6283D96E-5C44-8496-BB8D-E79F0BCF635C}"/>
          </ac:spMkLst>
        </pc:spChg>
        <pc:spChg chg="mod">
          <ac:chgData name="Ananth Balasubramanian" userId="03643304-6614-402d-bd42-252d530970f8" providerId="ADAL" clId="{A6ED6E91-8F7E-4EBD-A3D9-A07F54733744}" dt="2025-02-05T03:11:51.030" v="58" actId="207"/>
          <ac:spMkLst>
            <pc:docMk/>
            <pc:sldMk cId="3411714768" sldId="2147483204"/>
            <ac:spMk id="173" creationId="{822883E0-D036-1409-143B-F49990506465}"/>
          </ac:spMkLst>
        </pc:spChg>
        <pc:spChg chg="mod">
          <ac:chgData name="Ananth Balasubramanian" userId="03643304-6614-402d-bd42-252d530970f8" providerId="ADAL" clId="{A6ED6E91-8F7E-4EBD-A3D9-A07F54733744}" dt="2025-02-05T03:06:57.295" v="8" actId="207"/>
          <ac:spMkLst>
            <pc:docMk/>
            <pc:sldMk cId="3411714768" sldId="2147483204"/>
            <ac:spMk id="214" creationId="{57097F99-AE25-758A-31DC-36FB563E0EA4}"/>
          </ac:spMkLst>
        </pc:spChg>
      </pc:sldChg>
      <pc:sldChg chg="modSp del mod">
        <pc:chgData name="Ananth Balasubramanian" userId="03643304-6614-402d-bd42-252d530970f8" providerId="ADAL" clId="{A6ED6E91-8F7E-4EBD-A3D9-A07F54733744}" dt="2025-02-05T03:08:31.812" v="17" actId="2696"/>
        <pc:sldMkLst>
          <pc:docMk/>
          <pc:sldMk cId="2195356880" sldId="2147483292"/>
        </pc:sldMkLst>
        <pc:spChg chg="mod">
          <ac:chgData name="Ananth Balasubramanian" userId="03643304-6614-402d-bd42-252d530970f8" providerId="ADAL" clId="{A6ED6E91-8F7E-4EBD-A3D9-A07F54733744}" dt="2025-02-05T03:08:24.846" v="16" actId="207"/>
          <ac:spMkLst>
            <pc:docMk/>
            <pc:sldMk cId="2195356880" sldId="2147483292"/>
            <ac:spMk id="19" creationId="{E57AE79F-AC08-0E03-AE0E-D4E48C1115C5}"/>
          </ac:spMkLst>
        </pc:spChg>
      </pc:sldChg>
      <pc:sldChg chg="modSp mod">
        <pc:chgData name="Ananth Balasubramanian" userId="03643304-6614-402d-bd42-252d530970f8" providerId="ADAL" clId="{A6ED6E91-8F7E-4EBD-A3D9-A07F54733744}" dt="2025-02-05T03:06:48.893" v="7" actId="207"/>
        <pc:sldMkLst>
          <pc:docMk/>
          <pc:sldMk cId="3130312742" sldId="2147483370"/>
        </pc:sldMkLst>
        <pc:spChg chg="mod">
          <ac:chgData name="Ananth Balasubramanian" userId="03643304-6614-402d-bd42-252d530970f8" providerId="ADAL" clId="{A6ED6E91-8F7E-4EBD-A3D9-A07F54733744}" dt="2025-02-05T03:06:43.902" v="6" actId="207"/>
          <ac:spMkLst>
            <pc:docMk/>
            <pc:sldMk cId="3130312742" sldId="2147483370"/>
            <ac:spMk id="37" creationId="{1386A3B2-B14C-FDD9-79D3-3B3C3932D85C}"/>
          </ac:spMkLst>
        </pc:spChg>
        <pc:spChg chg="mod">
          <ac:chgData name="Ananth Balasubramanian" userId="03643304-6614-402d-bd42-252d530970f8" providerId="ADAL" clId="{A6ED6E91-8F7E-4EBD-A3D9-A07F54733744}" dt="2025-02-05T03:06:48.893" v="7" actId="207"/>
          <ac:spMkLst>
            <pc:docMk/>
            <pc:sldMk cId="3130312742" sldId="2147483370"/>
            <ac:spMk id="259" creationId="{95C87DD0-35F4-F439-9D0C-74C237439E77}"/>
          </ac:spMkLst>
        </pc:spChg>
      </pc:sldChg>
    </pc:docChg>
  </pc:docChgLst>
  <pc:docChgLst>
    <pc:chgData name="Aditi Roy" userId="S::aditi.roy@brillio.com::9b557acf-7f70-4e26-84cd-4d9f55f6478e" providerId="AD" clId="Web-{4E699727-C9C7-B6B6-6E5C-E893A6EDB17B}"/>
    <pc:docChg chg="addSld modSld">
      <pc:chgData name="Aditi Roy" userId="S::aditi.roy@brillio.com::9b557acf-7f70-4e26-84cd-4d9f55f6478e" providerId="AD" clId="Web-{4E699727-C9C7-B6B6-6E5C-E893A6EDB17B}" dt="2025-01-10T13:29:20.508" v="273" actId="1076"/>
      <pc:docMkLst>
        <pc:docMk/>
      </pc:docMkLst>
      <pc:sldChg chg="addSp delSp modSp">
        <pc:chgData name="Aditi Roy" userId="S::aditi.roy@brillio.com::9b557acf-7f70-4e26-84cd-4d9f55f6478e" providerId="AD" clId="Web-{4E699727-C9C7-B6B6-6E5C-E893A6EDB17B}" dt="2025-01-10T13:17:09.464" v="37" actId="20577"/>
        <pc:sldMkLst>
          <pc:docMk/>
          <pc:sldMk cId="2384182653" sldId="265"/>
        </pc:sldMkLst>
      </pc:sldChg>
      <pc:sldChg chg="addSp delSp modSp add replId">
        <pc:chgData name="Aditi Roy" userId="S::aditi.roy@brillio.com::9b557acf-7f70-4e26-84cd-4d9f55f6478e" providerId="AD" clId="Web-{4E699727-C9C7-B6B6-6E5C-E893A6EDB17B}" dt="2025-01-10T13:22:49.539" v="142" actId="1076"/>
        <pc:sldMkLst>
          <pc:docMk/>
          <pc:sldMk cId="3816778254" sldId="2147483645"/>
        </pc:sldMkLst>
      </pc:sldChg>
      <pc:sldChg chg="addSp delSp modSp add replId">
        <pc:chgData name="Aditi Roy" userId="S::aditi.roy@brillio.com::9b557acf-7f70-4e26-84cd-4d9f55f6478e" providerId="AD" clId="Web-{4E699727-C9C7-B6B6-6E5C-E893A6EDB17B}" dt="2025-01-10T13:29:20.508" v="273" actId="1076"/>
        <pc:sldMkLst>
          <pc:docMk/>
          <pc:sldMk cId="3043737274" sldId="2147483647"/>
        </pc:sldMkLst>
      </pc:sldChg>
    </pc:docChg>
  </pc:docChgLst>
  <pc:docChgLst>
    <pc:chgData name="Adwait Aralkar" userId="ae1719c1-ed02-42aa-a1d9-0d6e6247f692" providerId="ADAL" clId="{E83756EB-1544-42DC-BA2C-281AA4ABBF80}"/>
    <pc:docChg chg="undo custSel addSld delSld modSld">
      <pc:chgData name="Adwait Aralkar" userId="ae1719c1-ed02-42aa-a1d9-0d6e6247f692" providerId="ADAL" clId="{E83756EB-1544-42DC-BA2C-281AA4ABBF80}" dt="2025-02-06T17:01:42.600" v="2517" actId="2711"/>
      <pc:docMkLst>
        <pc:docMk/>
      </pc:docMkLst>
      <pc:sldChg chg="delSp modSp mod">
        <pc:chgData name="Adwait Aralkar" userId="ae1719c1-ed02-42aa-a1d9-0d6e6247f692" providerId="ADAL" clId="{E83756EB-1544-42DC-BA2C-281AA4ABBF80}" dt="2025-02-05T13:16:40.358" v="2159" actId="478"/>
        <pc:sldMkLst>
          <pc:docMk/>
          <pc:sldMk cId="508278704" sldId="257"/>
        </pc:sldMkLst>
        <pc:spChg chg="mod">
          <ac:chgData name="Adwait Aralkar" userId="ae1719c1-ed02-42aa-a1d9-0d6e6247f692" providerId="ADAL" clId="{E83756EB-1544-42DC-BA2C-281AA4ABBF80}" dt="2025-02-04T10:35:10.016" v="30" actId="13926"/>
          <ac:spMkLst>
            <pc:docMk/>
            <pc:sldMk cId="508278704" sldId="257"/>
            <ac:spMk id="3" creationId="{6FAF2BE4-9C90-C04B-5F78-BBBDE63578DE}"/>
          </ac:spMkLst>
        </pc:spChg>
        <pc:spChg chg="del">
          <ac:chgData name="Adwait Aralkar" userId="ae1719c1-ed02-42aa-a1d9-0d6e6247f692" providerId="ADAL" clId="{E83756EB-1544-42DC-BA2C-281AA4ABBF80}" dt="2025-02-05T13:16:40.358" v="2159" actId="478"/>
          <ac:spMkLst>
            <pc:docMk/>
            <pc:sldMk cId="508278704" sldId="257"/>
            <ac:spMk id="4" creationId="{B7EF5AFA-D632-A804-D39E-F556D2875E35}"/>
          </ac:spMkLst>
        </pc:spChg>
      </pc:sldChg>
      <pc:sldChg chg="addSp modSp del mod modShow modNotesTx">
        <pc:chgData name="Adwait Aralkar" userId="ae1719c1-ed02-42aa-a1d9-0d6e6247f692" providerId="ADAL" clId="{E83756EB-1544-42DC-BA2C-281AA4ABBF80}" dt="2025-02-05T06:02:12.042" v="1024" actId="2696"/>
        <pc:sldMkLst>
          <pc:docMk/>
          <pc:sldMk cId="205159607" sldId="258"/>
        </pc:sldMkLst>
      </pc:sldChg>
      <pc:sldChg chg="addSp delSp modSp mod">
        <pc:chgData name="Adwait Aralkar" userId="ae1719c1-ed02-42aa-a1d9-0d6e6247f692" providerId="ADAL" clId="{E83756EB-1544-42DC-BA2C-281AA4ABBF80}" dt="2025-02-05T11:00:43.574" v="1921" actId="1035"/>
        <pc:sldMkLst>
          <pc:docMk/>
          <pc:sldMk cId="2396673663" sldId="258"/>
        </pc:sldMkLst>
        <pc:spChg chg="mod">
          <ac:chgData name="Adwait Aralkar" userId="ae1719c1-ed02-42aa-a1d9-0d6e6247f692" providerId="ADAL" clId="{E83756EB-1544-42DC-BA2C-281AA4ABBF80}" dt="2025-02-05T09:51:26.783" v="1362" actId="1076"/>
          <ac:spMkLst>
            <pc:docMk/>
            <pc:sldMk cId="2396673663" sldId="258"/>
            <ac:spMk id="6" creationId="{E355E589-0CFD-0C24-916A-45F0F0313227}"/>
          </ac:spMkLst>
        </pc:spChg>
        <pc:spChg chg="mod">
          <ac:chgData name="Adwait Aralkar" userId="ae1719c1-ed02-42aa-a1d9-0d6e6247f692" providerId="ADAL" clId="{E83756EB-1544-42DC-BA2C-281AA4ABBF80}" dt="2025-02-05T09:51:26.783" v="1362" actId="1076"/>
          <ac:spMkLst>
            <pc:docMk/>
            <pc:sldMk cId="2396673663" sldId="258"/>
            <ac:spMk id="7" creationId="{69767CD9-585C-77D6-EBE7-4C88DBFD745C}"/>
          </ac:spMkLst>
        </pc:spChg>
        <pc:spChg chg="mod">
          <ac:chgData name="Adwait Aralkar" userId="ae1719c1-ed02-42aa-a1d9-0d6e6247f692" providerId="ADAL" clId="{E83756EB-1544-42DC-BA2C-281AA4ABBF80}" dt="2025-02-05T09:51:26.783" v="1362" actId="1076"/>
          <ac:spMkLst>
            <pc:docMk/>
            <pc:sldMk cId="2396673663" sldId="258"/>
            <ac:spMk id="8" creationId="{CBD3C7BB-4D4B-87FA-8921-575463566FA5}"/>
          </ac:spMkLst>
        </pc:spChg>
        <pc:spChg chg="mod">
          <ac:chgData name="Adwait Aralkar" userId="ae1719c1-ed02-42aa-a1d9-0d6e6247f692" providerId="ADAL" clId="{E83756EB-1544-42DC-BA2C-281AA4ABBF80}" dt="2025-02-05T09:51:26.783" v="1362" actId="1076"/>
          <ac:spMkLst>
            <pc:docMk/>
            <pc:sldMk cId="2396673663" sldId="258"/>
            <ac:spMk id="9" creationId="{B1C8AD74-8043-7211-134C-EA3EF303A4BE}"/>
          </ac:spMkLst>
        </pc:spChg>
        <pc:spChg chg="mod">
          <ac:chgData name="Adwait Aralkar" userId="ae1719c1-ed02-42aa-a1d9-0d6e6247f692" providerId="ADAL" clId="{E83756EB-1544-42DC-BA2C-281AA4ABBF80}" dt="2025-02-05T09:51:26.783" v="1362" actId="1076"/>
          <ac:spMkLst>
            <pc:docMk/>
            <pc:sldMk cId="2396673663" sldId="258"/>
            <ac:spMk id="10" creationId="{D1841D89-C00F-EA00-6D7D-038126AB9350}"/>
          </ac:spMkLst>
        </pc:spChg>
        <pc:spChg chg="mod">
          <ac:chgData name="Adwait Aralkar" userId="ae1719c1-ed02-42aa-a1d9-0d6e6247f692" providerId="ADAL" clId="{E83756EB-1544-42DC-BA2C-281AA4ABBF80}" dt="2025-02-05T10:25:16.431" v="1862" actId="14100"/>
          <ac:spMkLst>
            <pc:docMk/>
            <pc:sldMk cId="2396673663" sldId="258"/>
            <ac:spMk id="11" creationId="{146C378D-C13A-C06F-FFEF-81DC8FF6BDAE}"/>
          </ac:spMkLst>
        </pc:spChg>
        <pc:spChg chg="mod">
          <ac:chgData name="Adwait Aralkar" userId="ae1719c1-ed02-42aa-a1d9-0d6e6247f692" providerId="ADAL" clId="{E83756EB-1544-42DC-BA2C-281AA4ABBF80}" dt="2025-02-05T09:51:26.783" v="1362" actId="1076"/>
          <ac:spMkLst>
            <pc:docMk/>
            <pc:sldMk cId="2396673663" sldId="258"/>
            <ac:spMk id="12" creationId="{988AEE5F-7FAB-4E84-AC94-173887299C14}"/>
          </ac:spMkLst>
        </pc:spChg>
        <pc:spChg chg="mod">
          <ac:chgData name="Adwait Aralkar" userId="ae1719c1-ed02-42aa-a1d9-0d6e6247f692" providerId="ADAL" clId="{E83756EB-1544-42DC-BA2C-281AA4ABBF80}" dt="2025-02-05T09:51:26.783" v="1362" actId="1076"/>
          <ac:spMkLst>
            <pc:docMk/>
            <pc:sldMk cId="2396673663" sldId="258"/>
            <ac:spMk id="13" creationId="{465A0DC0-5EA0-8AED-2582-57F76F57ADDE}"/>
          </ac:spMkLst>
        </pc:spChg>
        <pc:spChg chg="mod">
          <ac:chgData name="Adwait Aralkar" userId="ae1719c1-ed02-42aa-a1d9-0d6e6247f692" providerId="ADAL" clId="{E83756EB-1544-42DC-BA2C-281AA4ABBF80}" dt="2025-02-05T09:51:26.783" v="1362" actId="1076"/>
          <ac:spMkLst>
            <pc:docMk/>
            <pc:sldMk cId="2396673663" sldId="258"/>
            <ac:spMk id="14" creationId="{7633B27D-670F-1B9C-7F69-F6BD3047B62B}"/>
          </ac:spMkLst>
        </pc:spChg>
        <pc:spChg chg="mod">
          <ac:chgData name="Adwait Aralkar" userId="ae1719c1-ed02-42aa-a1d9-0d6e6247f692" providerId="ADAL" clId="{E83756EB-1544-42DC-BA2C-281AA4ABBF80}" dt="2025-02-05T09:26:00.840" v="1102" actId="1076"/>
          <ac:spMkLst>
            <pc:docMk/>
            <pc:sldMk cId="2396673663" sldId="258"/>
            <ac:spMk id="15" creationId="{2833C2F5-EE08-9963-D0BF-DD4F5D1ACB7B}"/>
          </ac:spMkLst>
        </pc:spChg>
        <pc:spChg chg="mod">
          <ac:chgData name="Adwait Aralkar" userId="ae1719c1-ed02-42aa-a1d9-0d6e6247f692" providerId="ADAL" clId="{E83756EB-1544-42DC-BA2C-281AA4ABBF80}" dt="2025-02-05T09:50:41.456" v="1354" actId="1076"/>
          <ac:spMkLst>
            <pc:docMk/>
            <pc:sldMk cId="2396673663" sldId="258"/>
            <ac:spMk id="16" creationId="{674BA63F-7D39-4B4E-C82A-1462FB9558AD}"/>
          </ac:spMkLst>
        </pc:spChg>
        <pc:spChg chg="mod">
          <ac:chgData name="Adwait Aralkar" userId="ae1719c1-ed02-42aa-a1d9-0d6e6247f692" providerId="ADAL" clId="{E83756EB-1544-42DC-BA2C-281AA4ABBF80}" dt="2025-02-05T09:26:00.840" v="1102" actId="1076"/>
          <ac:spMkLst>
            <pc:docMk/>
            <pc:sldMk cId="2396673663" sldId="258"/>
            <ac:spMk id="17" creationId="{DFB6BDE6-4D5F-5079-7A14-123E8C35456E}"/>
          </ac:spMkLst>
        </pc:spChg>
        <pc:spChg chg="mod">
          <ac:chgData name="Adwait Aralkar" userId="ae1719c1-ed02-42aa-a1d9-0d6e6247f692" providerId="ADAL" clId="{E83756EB-1544-42DC-BA2C-281AA4ABBF80}" dt="2025-02-05T10:26:38.871" v="1871" actId="1076"/>
          <ac:spMkLst>
            <pc:docMk/>
            <pc:sldMk cId="2396673663" sldId="258"/>
            <ac:spMk id="29" creationId="{6C0C254F-86E7-9548-45F0-D74679584B8F}"/>
          </ac:spMkLst>
        </pc:spChg>
        <pc:spChg chg="mod">
          <ac:chgData name="Adwait Aralkar" userId="ae1719c1-ed02-42aa-a1d9-0d6e6247f692" providerId="ADAL" clId="{E83756EB-1544-42DC-BA2C-281AA4ABBF80}" dt="2025-02-05T09:26:00.840" v="1102" actId="1076"/>
          <ac:spMkLst>
            <pc:docMk/>
            <pc:sldMk cId="2396673663" sldId="258"/>
            <ac:spMk id="30" creationId="{398193B2-E853-DB63-3783-A2D77145C93B}"/>
          </ac:spMkLst>
        </pc:spChg>
        <pc:spChg chg="mod">
          <ac:chgData name="Adwait Aralkar" userId="ae1719c1-ed02-42aa-a1d9-0d6e6247f692" providerId="ADAL" clId="{E83756EB-1544-42DC-BA2C-281AA4ABBF80}" dt="2025-02-05T09:26:00.840" v="1102" actId="1076"/>
          <ac:spMkLst>
            <pc:docMk/>
            <pc:sldMk cId="2396673663" sldId="258"/>
            <ac:spMk id="31" creationId="{D580E771-D00F-B6ED-9D11-A5EFC15921E3}"/>
          </ac:spMkLst>
        </pc:spChg>
        <pc:spChg chg="mod">
          <ac:chgData name="Adwait Aralkar" userId="ae1719c1-ed02-42aa-a1d9-0d6e6247f692" providerId="ADAL" clId="{E83756EB-1544-42DC-BA2C-281AA4ABBF80}" dt="2025-02-05T09:26:00.840" v="1102" actId="1076"/>
          <ac:spMkLst>
            <pc:docMk/>
            <pc:sldMk cId="2396673663" sldId="258"/>
            <ac:spMk id="32" creationId="{E60ECA0E-C3D5-4259-093F-4465EB0FE87B}"/>
          </ac:spMkLst>
        </pc:spChg>
        <pc:spChg chg="mod">
          <ac:chgData name="Adwait Aralkar" userId="ae1719c1-ed02-42aa-a1d9-0d6e6247f692" providerId="ADAL" clId="{E83756EB-1544-42DC-BA2C-281AA4ABBF80}" dt="2025-02-05T09:26:00.840" v="1102" actId="1076"/>
          <ac:spMkLst>
            <pc:docMk/>
            <pc:sldMk cId="2396673663" sldId="258"/>
            <ac:spMk id="33" creationId="{782EBF6A-3422-B21F-791C-9182B7E24EBC}"/>
          </ac:spMkLst>
        </pc:spChg>
        <pc:spChg chg="mod">
          <ac:chgData name="Adwait Aralkar" userId="ae1719c1-ed02-42aa-a1d9-0d6e6247f692" providerId="ADAL" clId="{E83756EB-1544-42DC-BA2C-281AA4ABBF80}" dt="2025-02-05T09:26:00.840" v="1102" actId="1076"/>
          <ac:spMkLst>
            <pc:docMk/>
            <pc:sldMk cId="2396673663" sldId="258"/>
            <ac:spMk id="35" creationId="{C91E3352-243C-018A-F89C-2AC6E850D804}"/>
          </ac:spMkLst>
        </pc:spChg>
        <pc:spChg chg="add mod">
          <ac:chgData name="Adwait Aralkar" userId="ae1719c1-ed02-42aa-a1d9-0d6e6247f692" providerId="ADAL" clId="{E83756EB-1544-42DC-BA2C-281AA4ABBF80}" dt="2025-02-05T10:27:14.287" v="1881" actId="14100"/>
          <ac:spMkLst>
            <pc:docMk/>
            <pc:sldMk cId="2396673663" sldId="258"/>
            <ac:spMk id="36" creationId="{D74160C1-575B-2F00-AE95-C726AB3DA653}"/>
          </ac:spMkLst>
        </pc:spChg>
        <pc:spChg chg="add del mod">
          <ac:chgData name="Adwait Aralkar" userId="ae1719c1-ed02-42aa-a1d9-0d6e6247f692" providerId="ADAL" clId="{E83756EB-1544-42DC-BA2C-281AA4ABBF80}" dt="2025-02-05T10:25:52.960" v="1863" actId="478"/>
          <ac:spMkLst>
            <pc:docMk/>
            <pc:sldMk cId="2396673663" sldId="258"/>
            <ac:spMk id="37" creationId="{5B8E7E49-3BF5-78E2-7D07-22B09B9C9A8A}"/>
          </ac:spMkLst>
        </pc:spChg>
        <pc:spChg chg="mod">
          <ac:chgData name="Adwait Aralkar" userId="ae1719c1-ed02-42aa-a1d9-0d6e6247f692" providerId="ADAL" clId="{E83756EB-1544-42DC-BA2C-281AA4ABBF80}" dt="2025-02-05T10:02:25.018" v="1432" actId="12789"/>
          <ac:spMkLst>
            <pc:docMk/>
            <pc:sldMk cId="2396673663" sldId="258"/>
            <ac:spMk id="38" creationId="{F02D3C8C-B6E7-17B8-F970-03A866939942}"/>
          </ac:spMkLst>
        </pc:spChg>
        <pc:spChg chg="mod">
          <ac:chgData name="Adwait Aralkar" userId="ae1719c1-ed02-42aa-a1d9-0d6e6247f692" providerId="ADAL" clId="{E83756EB-1544-42DC-BA2C-281AA4ABBF80}" dt="2025-02-05T10:02:25.018" v="1432" actId="12789"/>
          <ac:spMkLst>
            <pc:docMk/>
            <pc:sldMk cId="2396673663" sldId="258"/>
            <ac:spMk id="39" creationId="{2A92E4EC-AA1A-FFCA-E2E1-A570C79A59C8}"/>
          </ac:spMkLst>
        </pc:spChg>
        <pc:spChg chg="mod">
          <ac:chgData name="Adwait Aralkar" userId="ae1719c1-ed02-42aa-a1d9-0d6e6247f692" providerId="ADAL" clId="{E83756EB-1544-42DC-BA2C-281AA4ABBF80}" dt="2025-02-05T09:26:00.840" v="1102" actId="1076"/>
          <ac:spMkLst>
            <pc:docMk/>
            <pc:sldMk cId="2396673663" sldId="258"/>
            <ac:spMk id="40" creationId="{954A66E9-8573-6ECB-9A67-FF2E593653F4}"/>
          </ac:spMkLst>
        </pc:spChg>
        <pc:spChg chg="add mod">
          <ac:chgData name="Adwait Aralkar" userId="ae1719c1-ed02-42aa-a1d9-0d6e6247f692" providerId="ADAL" clId="{E83756EB-1544-42DC-BA2C-281AA4ABBF80}" dt="2025-02-05T10:27:19.398" v="1882" actId="14100"/>
          <ac:spMkLst>
            <pc:docMk/>
            <pc:sldMk cId="2396673663" sldId="258"/>
            <ac:spMk id="41" creationId="{84AF4ECF-F14A-46F2-D2E3-EC26723EE0CA}"/>
          </ac:spMkLst>
        </pc:spChg>
        <pc:spChg chg="mod">
          <ac:chgData name="Adwait Aralkar" userId="ae1719c1-ed02-42aa-a1d9-0d6e6247f692" providerId="ADAL" clId="{E83756EB-1544-42DC-BA2C-281AA4ABBF80}" dt="2025-02-05T09:26:30.327" v="1108" actId="14100"/>
          <ac:spMkLst>
            <pc:docMk/>
            <pc:sldMk cId="2396673663" sldId="258"/>
            <ac:spMk id="42" creationId="{91AA8356-3817-1422-E5D9-862807C99EFC}"/>
          </ac:spMkLst>
        </pc:spChg>
        <pc:spChg chg="add mod">
          <ac:chgData name="Adwait Aralkar" userId="ae1719c1-ed02-42aa-a1d9-0d6e6247f692" providerId="ADAL" clId="{E83756EB-1544-42DC-BA2C-281AA4ABBF80}" dt="2025-02-05T10:26:06.110" v="1865" actId="1076"/>
          <ac:spMkLst>
            <pc:docMk/>
            <pc:sldMk cId="2396673663" sldId="258"/>
            <ac:spMk id="45" creationId="{AC85E602-A933-1EED-7B22-AEFCA5F56D5A}"/>
          </ac:spMkLst>
        </pc:spChg>
        <pc:spChg chg="mod">
          <ac:chgData name="Adwait Aralkar" userId="ae1719c1-ed02-42aa-a1d9-0d6e6247f692" providerId="ADAL" clId="{E83756EB-1544-42DC-BA2C-281AA4ABBF80}" dt="2025-02-05T11:00:43.574" v="1921" actId="1035"/>
          <ac:spMkLst>
            <pc:docMk/>
            <pc:sldMk cId="2396673663" sldId="258"/>
            <ac:spMk id="49" creationId="{9BA1F2F5-BC7B-5AA6-6879-C37DB2CB8B6B}"/>
          </ac:spMkLst>
        </pc:spChg>
        <pc:spChg chg="mod">
          <ac:chgData name="Adwait Aralkar" userId="ae1719c1-ed02-42aa-a1d9-0d6e6247f692" providerId="ADAL" clId="{E83756EB-1544-42DC-BA2C-281AA4ABBF80}" dt="2025-02-05T11:00:43.574" v="1921" actId="1035"/>
          <ac:spMkLst>
            <pc:docMk/>
            <pc:sldMk cId="2396673663" sldId="258"/>
            <ac:spMk id="50" creationId="{04998E51-7CF9-E27B-94CA-710E9028DC9D}"/>
          </ac:spMkLst>
        </pc:spChg>
        <pc:spChg chg="mod">
          <ac:chgData name="Adwait Aralkar" userId="ae1719c1-ed02-42aa-a1d9-0d6e6247f692" providerId="ADAL" clId="{E83756EB-1544-42DC-BA2C-281AA4ABBF80}" dt="2025-02-05T11:00:43.574" v="1921" actId="1035"/>
          <ac:spMkLst>
            <pc:docMk/>
            <pc:sldMk cId="2396673663" sldId="258"/>
            <ac:spMk id="52" creationId="{DC3E4892-D88D-684A-782D-E64FF9ECB15D}"/>
          </ac:spMkLst>
        </pc:spChg>
        <pc:spChg chg="mod">
          <ac:chgData name="Adwait Aralkar" userId="ae1719c1-ed02-42aa-a1d9-0d6e6247f692" providerId="ADAL" clId="{E83756EB-1544-42DC-BA2C-281AA4ABBF80}" dt="2025-02-05T11:00:43.574" v="1921" actId="1035"/>
          <ac:spMkLst>
            <pc:docMk/>
            <pc:sldMk cId="2396673663" sldId="258"/>
            <ac:spMk id="53" creationId="{5EDA3D22-265E-F24E-308A-2576E4339DDD}"/>
          </ac:spMkLst>
        </pc:spChg>
        <pc:spChg chg="mod">
          <ac:chgData name="Adwait Aralkar" userId="ae1719c1-ed02-42aa-a1d9-0d6e6247f692" providerId="ADAL" clId="{E83756EB-1544-42DC-BA2C-281AA4ABBF80}" dt="2025-02-05T11:00:43.574" v="1921" actId="1035"/>
          <ac:spMkLst>
            <pc:docMk/>
            <pc:sldMk cId="2396673663" sldId="258"/>
            <ac:spMk id="56" creationId="{CA5B8A77-FDC0-94BC-98D0-BB254E1F54FB}"/>
          </ac:spMkLst>
        </pc:spChg>
        <pc:spChg chg="mod">
          <ac:chgData name="Adwait Aralkar" userId="ae1719c1-ed02-42aa-a1d9-0d6e6247f692" providerId="ADAL" clId="{E83756EB-1544-42DC-BA2C-281AA4ABBF80}" dt="2025-02-05T11:00:43.574" v="1921" actId="1035"/>
          <ac:spMkLst>
            <pc:docMk/>
            <pc:sldMk cId="2396673663" sldId="258"/>
            <ac:spMk id="57" creationId="{F5880F4D-0042-411B-2DE3-F64C5CEE0819}"/>
          </ac:spMkLst>
        </pc:spChg>
        <pc:spChg chg="add mod">
          <ac:chgData name="Adwait Aralkar" userId="ae1719c1-ed02-42aa-a1d9-0d6e6247f692" providerId="ADAL" clId="{E83756EB-1544-42DC-BA2C-281AA4ABBF80}" dt="2025-02-05T10:26:06.110" v="1865" actId="1076"/>
          <ac:spMkLst>
            <pc:docMk/>
            <pc:sldMk cId="2396673663" sldId="258"/>
            <ac:spMk id="58" creationId="{E120FA51-70C7-FC13-3E8B-DDBB10A58F4F}"/>
          </ac:spMkLst>
        </pc:spChg>
        <pc:spChg chg="add mod">
          <ac:chgData name="Adwait Aralkar" userId="ae1719c1-ed02-42aa-a1d9-0d6e6247f692" providerId="ADAL" clId="{E83756EB-1544-42DC-BA2C-281AA4ABBF80}" dt="2025-02-05T10:26:06.110" v="1865" actId="1076"/>
          <ac:spMkLst>
            <pc:docMk/>
            <pc:sldMk cId="2396673663" sldId="258"/>
            <ac:spMk id="59" creationId="{E2F78D91-5311-95B2-2EB3-20DE1B461EBC}"/>
          </ac:spMkLst>
        </pc:spChg>
        <pc:spChg chg="add mod">
          <ac:chgData name="Adwait Aralkar" userId="ae1719c1-ed02-42aa-a1d9-0d6e6247f692" providerId="ADAL" clId="{E83756EB-1544-42DC-BA2C-281AA4ABBF80}" dt="2025-02-05T11:00:43.574" v="1921" actId="1035"/>
          <ac:spMkLst>
            <pc:docMk/>
            <pc:sldMk cId="2396673663" sldId="258"/>
            <ac:spMk id="60" creationId="{A168D262-1435-D0E8-2956-A6522B251F24}"/>
          </ac:spMkLst>
        </pc:spChg>
        <pc:spChg chg="add mod">
          <ac:chgData name="Adwait Aralkar" userId="ae1719c1-ed02-42aa-a1d9-0d6e6247f692" providerId="ADAL" clId="{E83756EB-1544-42DC-BA2C-281AA4ABBF80}" dt="2025-02-05T11:00:43.574" v="1921" actId="1035"/>
          <ac:spMkLst>
            <pc:docMk/>
            <pc:sldMk cId="2396673663" sldId="258"/>
            <ac:spMk id="61" creationId="{E72CE81A-3141-6397-8B12-913722FA46B1}"/>
          </ac:spMkLst>
        </pc:spChg>
        <pc:grpChg chg="add mod">
          <ac:chgData name="Adwait Aralkar" userId="ae1719c1-ed02-42aa-a1d9-0d6e6247f692" providerId="ADAL" clId="{E83756EB-1544-42DC-BA2C-281AA4ABBF80}" dt="2025-02-05T09:51:26.783" v="1362" actId="1076"/>
          <ac:grpSpMkLst>
            <pc:docMk/>
            <pc:sldMk cId="2396673663" sldId="258"/>
            <ac:grpSpMk id="2" creationId="{CB7D9DD8-2E60-82F6-5F33-105532E805A3}"/>
          </ac:grpSpMkLst>
        </pc:grpChg>
        <pc:grpChg chg="mod">
          <ac:chgData name="Adwait Aralkar" userId="ae1719c1-ed02-42aa-a1d9-0d6e6247f692" providerId="ADAL" clId="{E83756EB-1544-42DC-BA2C-281AA4ABBF80}" dt="2025-02-05T09:26:12.872" v="1104" actId="1076"/>
          <ac:grpSpMkLst>
            <pc:docMk/>
            <pc:sldMk cId="2396673663" sldId="258"/>
            <ac:grpSpMk id="3" creationId="{1AAF65C6-DCA8-A904-A827-F8548982D9AC}"/>
          </ac:grpSpMkLst>
        </pc:grpChg>
        <pc:grpChg chg="mod">
          <ac:chgData name="Adwait Aralkar" userId="ae1719c1-ed02-42aa-a1d9-0d6e6247f692" providerId="ADAL" clId="{E83756EB-1544-42DC-BA2C-281AA4ABBF80}" dt="2025-02-05T09:26:12.872" v="1104" actId="1076"/>
          <ac:grpSpMkLst>
            <pc:docMk/>
            <pc:sldMk cId="2396673663" sldId="258"/>
            <ac:grpSpMk id="4" creationId="{708FC260-C70E-8D92-9681-7C549AC85709}"/>
          </ac:grpSpMkLst>
        </pc:grpChg>
        <pc:grpChg chg="mod">
          <ac:chgData name="Adwait Aralkar" userId="ae1719c1-ed02-42aa-a1d9-0d6e6247f692" providerId="ADAL" clId="{E83756EB-1544-42DC-BA2C-281AA4ABBF80}" dt="2025-02-05T09:51:26.783" v="1362" actId="1076"/>
          <ac:grpSpMkLst>
            <pc:docMk/>
            <pc:sldMk cId="2396673663" sldId="258"/>
            <ac:grpSpMk id="21" creationId="{03F1CB85-46C2-D7A5-EBE9-55A5E867D2CD}"/>
          </ac:grpSpMkLst>
        </pc:grpChg>
        <pc:grpChg chg="mod">
          <ac:chgData name="Adwait Aralkar" userId="ae1719c1-ed02-42aa-a1d9-0d6e6247f692" providerId="ADAL" clId="{E83756EB-1544-42DC-BA2C-281AA4ABBF80}" dt="2025-02-05T09:51:26.783" v="1362" actId="1076"/>
          <ac:grpSpMkLst>
            <pc:docMk/>
            <pc:sldMk cId="2396673663" sldId="258"/>
            <ac:grpSpMk id="23" creationId="{FD55463B-74EB-5F69-B955-EC7A6DD613B7}"/>
          </ac:grpSpMkLst>
        </pc:grpChg>
        <pc:grpChg chg="mod">
          <ac:chgData name="Adwait Aralkar" userId="ae1719c1-ed02-42aa-a1d9-0d6e6247f692" providerId="ADAL" clId="{E83756EB-1544-42DC-BA2C-281AA4ABBF80}" dt="2025-02-05T09:51:26.783" v="1362" actId="1076"/>
          <ac:grpSpMkLst>
            <pc:docMk/>
            <pc:sldMk cId="2396673663" sldId="258"/>
            <ac:grpSpMk id="24" creationId="{10C7DCE5-6853-D214-A5E9-C50B3215CE67}"/>
          </ac:grpSpMkLst>
        </pc:grpChg>
        <pc:grpChg chg="add mod">
          <ac:chgData name="Adwait Aralkar" userId="ae1719c1-ed02-42aa-a1d9-0d6e6247f692" providerId="ADAL" clId="{E83756EB-1544-42DC-BA2C-281AA4ABBF80}" dt="2025-02-05T09:51:26.783" v="1362" actId="1076"/>
          <ac:grpSpMkLst>
            <pc:docMk/>
            <pc:sldMk cId="2396673663" sldId="258"/>
            <ac:grpSpMk id="34" creationId="{FD1590FC-767C-7457-12EC-C2524D8705DF}"/>
          </ac:grpSpMkLst>
        </pc:grpChg>
        <pc:grpChg chg="add mod">
          <ac:chgData name="Adwait Aralkar" userId="ae1719c1-ed02-42aa-a1d9-0d6e6247f692" providerId="ADAL" clId="{E83756EB-1544-42DC-BA2C-281AA4ABBF80}" dt="2025-02-05T10:26:06.110" v="1865" actId="1076"/>
          <ac:grpSpMkLst>
            <pc:docMk/>
            <pc:sldMk cId="2396673663" sldId="258"/>
            <ac:grpSpMk id="48" creationId="{617CCEAD-6E6D-450A-5956-BF6E991C7AC9}"/>
          </ac:grpSpMkLst>
        </pc:grpChg>
        <pc:grpChg chg="add mod">
          <ac:chgData name="Adwait Aralkar" userId="ae1719c1-ed02-42aa-a1d9-0d6e6247f692" providerId="ADAL" clId="{E83756EB-1544-42DC-BA2C-281AA4ABBF80}" dt="2025-02-05T10:26:06.110" v="1865" actId="1076"/>
          <ac:grpSpMkLst>
            <pc:docMk/>
            <pc:sldMk cId="2396673663" sldId="258"/>
            <ac:grpSpMk id="51" creationId="{54F23A41-61F8-3879-F456-3CD129CE7016}"/>
          </ac:grpSpMkLst>
        </pc:grpChg>
        <pc:grpChg chg="add mod">
          <ac:chgData name="Adwait Aralkar" userId="ae1719c1-ed02-42aa-a1d9-0d6e6247f692" providerId="ADAL" clId="{E83756EB-1544-42DC-BA2C-281AA4ABBF80}" dt="2025-02-05T10:26:06.110" v="1865" actId="1076"/>
          <ac:grpSpMkLst>
            <pc:docMk/>
            <pc:sldMk cId="2396673663" sldId="258"/>
            <ac:grpSpMk id="55" creationId="{F978A6C5-D175-8687-26EB-313F3BF55610}"/>
          </ac:grpSpMkLst>
        </pc:grpChg>
        <pc:grpChg chg="add mod">
          <ac:chgData name="Adwait Aralkar" userId="ae1719c1-ed02-42aa-a1d9-0d6e6247f692" providerId="ADAL" clId="{E83756EB-1544-42DC-BA2C-281AA4ABBF80}" dt="2025-02-05T10:26:06.110" v="1865" actId="1076"/>
          <ac:grpSpMkLst>
            <pc:docMk/>
            <pc:sldMk cId="2396673663" sldId="258"/>
            <ac:grpSpMk id="62" creationId="{BF2EB819-51C3-3F9D-7334-D9D0F7CD8171}"/>
          </ac:grpSpMkLst>
        </pc:grpChg>
        <pc:grpChg chg="add del mod">
          <ac:chgData name="Adwait Aralkar" userId="ae1719c1-ed02-42aa-a1d9-0d6e6247f692" providerId="ADAL" clId="{E83756EB-1544-42DC-BA2C-281AA4ABBF80}" dt="2025-02-05T09:51:05.001" v="1358" actId="478"/>
          <ac:grpSpMkLst>
            <pc:docMk/>
            <pc:sldMk cId="2396673663" sldId="258"/>
            <ac:grpSpMk id="63" creationId="{032D34FE-86F3-00ED-C413-D564E811BE1E}"/>
          </ac:grpSpMkLst>
        </pc:grpChg>
        <pc:grpChg chg="add mod">
          <ac:chgData name="Adwait Aralkar" userId="ae1719c1-ed02-42aa-a1d9-0d6e6247f692" providerId="ADAL" clId="{E83756EB-1544-42DC-BA2C-281AA4ABBF80}" dt="2025-02-05T09:51:26.783" v="1362" actId="1076"/>
          <ac:grpSpMkLst>
            <pc:docMk/>
            <pc:sldMk cId="2396673663" sldId="258"/>
            <ac:grpSpMk id="3088" creationId="{990CCCD9-8BD2-A3D1-F24E-E9BB1129C5D9}"/>
          </ac:grpSpMkLst>
        </pc:grpChg>
        <pc:picChg chg="mod">
          <ac:chgData name="Adwait Aralkar" userId="ae1719c1-ed02-42aa-a1d9-0d6e6247f692" providerId="ADAL" clId="{E83756EB-1544-42DC-BA2C-281AA4ABBF80}" dt="2025-02-05T09:26:00.840" v="1102" actId="1076"/>
          <ac:picMkLst>
            <pc:docMk/>
            <pc:sldMk cId="2396673663" sldId="258"/>
            <ac:picMk id="18" creationId="{4FA58DD0-2CDA-1C25-1178-ABF9B680EFF2}"/>
          </ac:picMkLst>
        </pc:picChg>
        <pc:picChg chg="mod">
          <ac:chgData name="Adwait Aralkar" userId="ae1719c1-ed02-42aa-a1d9-0d6e6247f692" providerId="ADAL" clId="{E83756EB-1544-42DC-BA2C-281AA4ABBF80}" dt="2025-02-05T09:26:00.840" v="1102" actId="1076"/>
          <ac:picMkLst>
            <pc:docMk/>
            <pc:sldMk cId="2396673663" sldId="258"/>
            <ac:picMk id="19" creationId="{2942D526-5E0C-C820-065F-2973516DFD9E}"/>
          </ac:picMkLst>
        </pc:picChg>
        <pc:picChg chg="mod">
          <ac:chgData name="Adwait Aralkar" userId="ae1719c1-ed02-42aa-a1d9-0d6e6247f692" providerId="ADAL" clId="{E83756EB-1544-42DC-BA2C-281AA4ABBF80}" dt="2025-02-05T09:51:26.783" v="1362" actId="1076"/>
          <ac:picMkLst>
            <pc:docMk/>
            <pc:sldMk cId="2396673663" sldId="258"/>
            <ac:picMk id="27" creationId="{3E9DD58B-B3E3-3E12-A7F0-C5A9A2D703A4}"/>
          </ac:picMkLst>
        </pc:picChg>
        <pc:picChg chg="mod">
          <ac:chgData name="Adwait Aralkar" userId="ae1719c1-ed02-42aa-a1d9-0d6e6247f692" providerId="ADAL" clId="{E83756EB-1544-42DC-BA2C-281AA4ABBF80}" dt="2025-02-05T09:51:26.783" v="1362" actId="1076"/>
          <ac:picMkLst>
            <pc:docMk/>
            <pc:sldMk cId="2396673663" sldId="258"/>
            <ac:picMk id="28" creationId="{53B4C398-2562-978D-6F0A-02BCE9A9E3A9}"/>
          </ac:picMkLst>
        </pc:picChg>
        <pc:picChg chg="add mod">
          <ac:chgData name="Adwait Aralkar" userId="ae1719c1-ed02-42aa-a1d9-0d6e6247f692" providerId="ADAL" clId="{E83756EB-1544-42DC-BA2C-281AA4ABBF80}" dt="2025-02-05T10:26:06.110" v="1865" actId="1076"/>
          <ac:picMkLst>
            <pc:docMk/>
            <pc:sldMk cId="2396673663" sldId="258"/>
            <ac:picMk id="46" creationId="{69C51820-A297-846C-C701-142D70E1A089}"/>
          </ac:picMkLst>
        </pc:picChg>
        <pc:picChg chg="add mod">
          <ac:chgData name="Adwait Aralkar" userId="ae1719c1-ed02-42aa-a1d9-0d6e6247f692" providerId="ADAL" clId="{E83756EB-1544-42DC-BA2C-281AA4ABBF80}" dt="2025-02-05T10:26:06.110" v="1865" actId="1076"/>
          <ac:picMkLst>
            <pc:docMk/>
            <pc:sldMk cId="2396673663" sldId="258"/>
            <ac:picMk id="47" creationId="{D611BF8F-0221-4461-59C6-E43F625D30FD}"/>
          </ac:picMkLst>
        </pc:picChg>
        <pc:picChg chg="add mod">
          <ac:chgData name="Adwait Aralkar" userId="ae1719c1-ed02-42aa-a1d9-0d6e6247f692" providerId="ADAL" clId="{E83756EB-1544-42DC-BA2C-281AA4ABBF80}" dt="2025-02-05T10:26:06.110" v="1865" actId="1076"/>
          <ac:picMkLst>
            <pc:docMk/>
            <pc:sldMk cId="2396673663" sldId="258"/>
            <ac:picMk id="54" creationId="{A6556FBB-C4F7-C9D0-2A8A-EBF012EC232D}"/>
          </ac:picMkLst>
        </pc:picChg>
        <pc:picChg chg="mod">
          <ac:chgData name="Adwait Aralkar" userId="ae1719c1-ed02-42aa-a1d9-0d6e6247f692" providerId="ADAL" clId="{E83756EB-1544-42DC-BA2C-281AA4ABBF80}" dt="2025-02-05T09:26:00.840" v="1102" actId="1076"/>
          <ac:picMkLst>
            <pc:docMk/>
            <pc:sldMk cId="2396673663" sldId="258"/>
            <ac:picMk id="3074" creationId="{D802191C-2843-2EE3-2861-143EDA8F60A4}"/>
          </ac:picMkLst>
        </pc:picChg>
      </pc:sldChg>
      <pc:sldChg chg="add">
        <pc:chgData name="Adwait Aralkar" userId="ae1719c1-ed02-42aa-a1d9-0d6e6247f692" providerId="ADAL" clId="{E83756EB-1544-42DC-BA2C-281AA4ABBF80}" dt="2025-02-05T06:02:15.239" v="1025"/>
        <pc:sldMkLst>
          <pc:docMk/>
          <pc:sldMk cId="3573936309" sldId="258"/>
        </pc:sldMkLst>
      </pc:sldChg>
      <pc:sldChg chg="addSp delSp modSp mod">
        <pc:chgData name="Adwait Aralkar" userId="ae1719c1-ed02-42aa-a1d9-0d6e6247f692" providerId="ADAL" clId="{E83756EB-1544-42DC-BA2C-281AA4ABBF80}" dt="2025-02-05T13:19:31.736" v="2181" actId="20577"/>
        <pc:sldMkLst>
          <pc:docMk/>
          <pc:sldMk cId="3112683689" sldId="262"/>
        </pc:sldMkLst>
        <pc:spChg chg="mod">
          <ac:chgData name="Adwait Aralkar" userId="ae1719c1-ed02-42aa-a1d9-0d6e6247f692" providerId="ADAL" clId="{E83756EB-1544-42DC-BA2C-281AA4ABBF80}" dt="2025-02-05T13:19:31.736" v="2181" actId="20577"/>
          <ac:spMkLst>
            <pc:docMk/>
            <pc:sldMk cId="3112683689" sldId="262"/>
            <ac:spMk id="3" creationId="{6FAF2BE4-9C90-C04B-5F78-BBBDE63578DE}"/>
          </ac:spMkLst>
        </pc:spChg>
        <pc:spChg chg="add del">
          <ac:chgData name="Adwait Aralkar" userId="ae1719c1-ed02-42aa-a1d9-0d6e6247f692" providerId="ADAL" clId="{E83756EB-1544-42DC-BA2C-281AA4ABBF80}" dt="2025-02-05T13:17:18.438" v="2162" actId="478"/>
          <ac:spMkLst>
            <pc:docMk/>
            <pc:sldMk cId="3112683689" sldId="262"/>
            <ac:spMk id="4" creationId="{9E9DB888-227B-73A5-5B39-97C021B2D554}"/>
          </ac:spMkLst>
        </pc:spChg>
      </pc:sldChg>
      <pc:sldChg chg="add del">
        <pc:chgData name="Adwait Aralkar" userId="ae1719c1-ed02-42aa-a1d9-0d6e6247f692" providerId="ADAL" clId="{E83756EB-1544-42DC-BA2C-281AA4ABBF80}" dt="2025-02-05T13:38:35.642" v="2423" actId="47"/>
        <pc:sldMkLst>
          <pc:docMk/>
          <pc:sldMk cId="30651718" sldId="263"/>
        </pc:sldMkLst>
      </pc:sldChg>
      <pc:sldChg chg="modSp add mod">
        <pc:chgData name="Adwait Aralkar" userId="ae1719c1-ed02-42aa-a1d9-0d6e6247f692" providerId="ADAL" clId="{E83756EB-1544-42DC-BA2C-281AA4ABBF80}" dt="2025-02-05T14:13:04.300" v="2451" actId="14100"/>
        <pc:sldMkLst>
          <pc:docMk/>
          <pc:sldMk cId="186803692" sldId="263"/>
        </pc:sldMkLst>
        <pc:spChg chg="mod">
          <ac:chgData name="Adwait Aralkar" userId="ae1719c1-ed02-42aa-a1d9-0d6e6247f692" providerId="ADAL" clId="{E83756EB-1544-42DC-BA2C-281AA4ABBF80}" dt="2025-02-05T14:13:04.300" v="2451" actId="14100"/>
          <ac:spMkLst>
            <pc:docMk/>
            <pc:sldMk cId="186803692" sldId="263"/>
            <ac:spMk id="3" creationId="{3B73A571-81AE-0DDC-FC7A-C248B150E162}"/>
          </ac:spMkLst>
        </pc:spChg>
        <pc:spChg chg="mod">
          <ac:chgData name="Adwait Aralkar" userId="ae1719c1-ed02-42aa-a1d9-0d6e6247f692" providerId="ADAL" clId="{E83756EB-1544-42DC-BA2C-281AA4ABBF80}" dt="2025-02-05T14:13:00.032" v="2450" actId="14100"/>
          <ac:spMkLst>
            <pc:docMk/>
            <pc:sldMk cId="186803692" sldId="263"/>
            <ac:spMk id="89" creationId="{C7A16A98-0809-47F6-728A-5D6DCAA318F3}"/>
          </ac:spMkLst>
        </pc:spChg>
      </pc:sldChg>
      <pc:sldChg chg="addSp delSp modSp del mod modShow">
        <pc:chgData name="Adwait Aralkar" userId="ae1719c1-ed02-42aa-a1d9-0d6e6247f692" providerId="ADAL" clId="{E83756EB-1544-42DC-BA2C-281AA4ABBF80}" dt="2025-02-05T09:57:27.214" v="1389" actId="2696"/>
        <pc:sldMkLst>
          <pc:docMk/>
          <pc:sldMk cId="1780373343" sldId="263"/>
        </pc:sldMkLst>
        <pc:spChg chg="mod ord">
          <ac:chgData name="Adwait Aralkar" userId="ae1719c1-ed02-42aa-a1d9-0d6e6247f692" providerId="ADAL" clId="{E83756EB-1544-42DC-BA2C-281AA4ABBF80}" dt="2025-02-05T09:20:43.436" v="1082" actId="167"/>
          <ac:spMkLst>
            <pc:docMk/>
            <pc:sldMk cId="1780373343" sldId="263"/>
            <ac:spMk id="16" creationId="{894576F5-512A-F6D0-1DEB-4D118C4A4A92}"/>
          </ac:spMkLst>
        </pc:spChg>
        <pc:spChg chg="mod">
          <ac:chgData name="Adwait Aralkar" userId="ae1719c1-ed02-42aa-a1d9-0d6e6247f692" providerId="ADAL" clId="{E83756EB-1544-42DC-BA2C-281AA4ABBF80}" dt="2025-02-05T09:24:00.157" v="1101" actId="20577"/>
          <ac:spMkLst>
            <pc:docMk/>
            <pc:sldMk cId="1780373343" sldId="263"/>
            <ac:spMk id="17" creationId="{8F7DBB11-D5FA-BFDF-FE57-0780F47465FD}"/>
          </ac:spMkLst>
        </pc:spChg>
        <pc:spChg chg="add mod">
          <ac:chgData name="Adwait Aralkar" userId="ae1719c1-ed02-42aa-a1d9-0d6e6247f692" providerId="ADAL" clId="{E83756EB-1544-42DC-BA2C-281AA4ABBF80}" dt="2025-02-05T09:19:18.390" v="1074" actId="404"/>
          <ac:spMkLst>
            <pc:docMk/>
            <pc:sldMk cId="1780373343" sldId="263"/>
            <ac:spMk id="29" creationId="{AF9A6CDA-F778-ECAD-8107-8C12469A56ED}"/>
          </ac:spMkLst>
        </pc:spChg>
        <pc:spChg chg="del mod topLvl">
          <ac:chgData name="Adwait Aralkar" userId="ae1719c1-ed02-42aa-a1d9-0d6e6247f692" providerId="ADAL" clId="{E83756EB-1544-42DC-BA2C-281AA4ABBF80}" dt="2025-02-05T09:22:47.861" v="1089" actId="478"/>
          <ac:spMkLst>
            <pc:docMk/>
            <pc:sldMk cId="1780373343" sldId="263"/>
            <ac:spMk id="36" creationId="{73976095-2244-A60E-9489-D0A7DC14C13C}"/>
          </ac:spMkLst>
        </pc:spChg>
        <pc:spChg chg="del mod topLvl">
          <ac:chgData name="Adwait Aralkar" userId="ae1719c1-ed02-42aa-a1d9-0d6e6247f692" providerId="ADAL" clId="{E83756EB-1544-42DC-BA2C-281AA4ABBF80}" dt="2025-02-05T09:23:16.688" v="1096" actId="478"/>
          <ac:spMkLst>
            <pc:docMk/>
            <pc:sldMk cId="1780373343" sldId="263"/>
            <ac:spMk id="37" creationId="{2E11AA63-24D0-AD7C-A87D-7466065EF9FB}"/>
          </ac:spMkLst>
        </pc:spChg>
        <pc:spChg chg="add mod">
          <ac:chgData name="Adwait Aralkar" userId="ae1719c1-ed02-42aa-a1d9-0d6e6247f692" providerId="ADAL" clId="{E83756EB-1544-42DC-BA2C-281AA4ABBF80}" dt="2025-02-05T09:20:18.975" v="1075"/>
          <ac:spMkLst>
            <pc:docMk/>
            <pc:sldMk cId="1780373343" sldId="263"/>
            <ac:spMk id="41" creationId="{2A6778C1-D20C-7E0E-020A-4D786583D0FE}"/>
          </ac:spMkLst>
        </pc:spChg>
        <pc:spChg chg="add mod ord">
          <ac:chgData name="Adwait Aralkar" userId="ae1719c1-ed02-42aa-a1d9-0d6e6247f692" providerId="ADAL" clId="{E83756EB-1544-42DC-BA2C-281AA4ABBF80}" dt="2025-02-05T09:20:51.050" v="1084" actId="14100"/>
          <ac:spMkLst>
            <pc:docMk/>
            <pc:sldMk cId="1780373343" sldId="263"/>
            <ac:spMk id="42" creationId="{5309549C-4089-1119-2291-163C3FA28EE3}"/>
          </ac:spMkLst>
        </pc:spChg>
        <pc:spChg chg="add mod">
          <ac:chgData name="Adwait Aralkar" userId="ae1719c1-ed02-42aa-a1d9-0d6e6247f692" providerId="ADAL" clId="{E83756EB-1544-42DC-BA2C-281AA4ABBF80}" dt="2025-02-05T09:22:44.131" v="1088"/>
          <ac:spMkLst>
            <pc:docMk/>
            <pc:sldMk cId="1780373343" sldId="263"/>
            <ac:spMk id="43" creationId="{16591C46-132F-2C76-EE5D-E66A3A556ED6}"/>
          </ac:spMkLst>
        </pc:spChg>
        <pc:spChg chg="add mod">
          <ac:chgData name="Adwait Aralkar" userId="ae1719c1-ed02-42aa-a1d9-0d6e6247f692" providerId="ADAL" clId="{E83756EB-1544-42DC-BA2C-281AA4ABBF80}" dt="2025-02-05T09:23:22.507" v="1097" actId="1076"/>
          <ac:spMkLst>
            <pc:docMk/>
            <pc:sldMk cId="1780373343" sldId="263"/>
            <ac:spMk id="44" creationId="{05939CF0-C386-FCB9-FD25-170F59F19656}"/>
          </ac:spMkLst>
        </pc:spChg>
        <pc:grpChg chg="del">
          <ac:chgData name="Adwait Aralkar" userId="ae1719c1-ed02-42aa-a1d9-0d6e6247f692" providerId="ADAL" clId="{E83756EB-1544-42DC-BA2C-281AA4ABBF80}" dt="2025-02-05T09:22:47.861" v="1089" actId="478"/>
          <ac:grpSpMkLst>
            <pc:docMk/>
            <pc:sldMk cId="1780373343" sldId="263"/>
            <ac:grpSpMk id="2" creationId="{EEA3A9B0-C39F-8A9E-643C-6861F032AAE3}"/>
          </ac:grpSpMkLst>
        </pc:grpChg>
      </pc:sldChg>
      <pc:sldChg chg="add del">
        <pc:chgData name="Adwait Aralkar" userId="ae1719c1-ed02-42aa-a1d9-0d6e6247f692" providerId="ADAL" clId="{E83756EB-1544-42DC-BA2C-281AA4ABBF80}" dt="2025-02-05T09:57:32.970" v="1391"/>
        <pc:sldMkLst>
          <pc:docMk/>
          <pc:sldMk cId="3083950344" sldId="263"/>
        </pc:sldMkLst>
      </pc:sldChg>
      <pc:sldChg chg="add del">
        <pc:chgData name="Adwait Aralkar" userId="ae1719c1-ed02-42aa-a1d9-0d6e6247f692" providerId="ADAL" clId="{E83756EB-1544-42DC-BA2C-281AA4ABBF80}" dt="2025-02-05T10:05:02.123" v="1471"/>
        <pc:sldMkLst>
          <pc:docMk/>
          <pc:sldMk cId="15848484" sldId="271"/>
        </pc:sldMkLst>
      </pc:sldChg>
      <pc:sldChg chg="addSp modSp del mod modShow">
        <pc:chgData name="Adwait Aralkar" userId="ae1719c1-ed02-42aa-a1d9-0d6e6247f692" providerId="ADAL" clId="{E83756EB-1544-42DC-BA2C-281AA4ABBF80}" dt="2025-02-05T10:04:57.446" v="1469" actId="2696"/>
        <pc:sldMkLst>
          <pc:docMk/>
          <pc:sldMk cId="55496167" sldId="271"/>
        </pc:sldMkLst>
        <pc:spChg chg="add mod">
          <ac:chgData name="Adwait Aralkar" userId="ae1719c1-ed02-42aa-a1d9-0d6e6247f692" providerId="ADAL" clId="{E83756EB-1544-42DC-BA2C-281AA4ABBF80}" dt="2025-02-05T09:34:56.416" v="1212" actId="13926"/>
          <ac:spMkLst>
            <pc:docMk/>
            <pc:sldMk cId="55496167" sldId="271"/>
            <ac:spMk id="6" creationId="{7939047E-BD8D-511E-CC70-E950218C73B4}"/>
          </ac:spMkLst>
        </pc:spChg>
      </pc:sldChg>
      <pc:sldChg chg="add del">
        <pc:chgData name="Adwait Aralkar" userId="ae1719c1-ed02-42aa-a1d9-0d6e6247f692" providerId="ADAL" clId="{E83756EB-1544-42DC-BA2C-281AA4ABBF80}" dt="2025-02-05T13:38:37.718" v="2425" actId="47"/>
        <pc:sldMkLst>
          <pc:docMk/>
          <pc:sldMk cId="92039138" sldId="271"/>
        </pc:sldMkLst>
      </pc:sldChg>
      <pc:sldChg chg="add del">
        <pc:chgData name="Adwait Aralkar" userId="ae1719c1-ed02-42aa-a1d9-0d6e6247f692" providerId="ADAL" clId="{E83756EB-1544-42DC-BA2C-281AA4ABBF80}" dt="2025-02-05T10:00:29.625" v="1426"/>
        <pc:sldMkLst>
          <pc:docMk/>
          <pc:sldMk cId="1570896486" sldId="273"/>
        </pc:sldMkLst>
      </pc:sldChg>
      <pc:sldChg chg="add del">
        <pc:chgData name="Adwait Aralkar" userId="ae1719c1-ed02-42aa-a1d9-0d6e6247f692" providerId="ADAL" clId="{E83756EB-1544-42DC-BA2C-281AA4ABBF80}" dt="2025-02-05T13:38:36.821" v="2424" actId="47"/>
        <pc:sldMkLst>
          <pc:docMk/>
          <pc:sldMk cId="3116241702" sldId="273"/>
        </pc:sldMkLst>
      </pc:sldChg>
      <pc:sldChg chg="addSp modSp del mod modShow">
        <pc:chgData name="Adwait Aralkar" userId="ae1719c1-ed02-42aa-a1d9-0d6e6247f692" providerId="ADAL" clId="{E83756EB-1544-42DC-BA2C-281AA4ABBF80}" dt="2025-02-05T10:00:24.641" v="1424" actId="2696"/>
        <pc:sldMkLst>
          <pc:docMk/>
          <pc:sldMk cId="3853684040" sldId="273"/>
        </pc:sldMkLst>
      </pc:sldChg>
      <pc:sldChg chg="modSp del mod modShow">
        <pc:chgData name="Adwait Aralkar" userId="ae1719c1-ed02-42aa-a1d9-0d6e6247f692" providerId="ADAL" clId="{E83756EB-1544-42DC-BA2C-281AA4ABBF80}" dt="2025-02-05T10:06:31.888" v="1478" actId="2696"/>
        <pc:sldMkLst>
          <pc:docMk/>
          <pc:sldMk cId="509631690" sldId="276"/>
        </pc:sldMkLst>
        <pc:spChg chg="mod">
          <ac:chgData name="Adwait Aralkar" userId="ae1719c1-ed02-42aa-a1d9-0d6e6247f692" providerId="ADAL" clId="{E83756EB-1544-42DC-BA2C-281AA4ABBF80}" dt="2025-02-05T10:06:24.514" v="1476" actId="20577"/>
          <ac:spMkLst>
            <pc:docMk/>
            <pc:sldMk cId="509631690" sldId="276"/>
            <ac:spMk id="4" creationId="{CA47EB22-40A2-59EE-8A59-1137715835BB}"/>
          </ac:spMkLst>
        </pc:spChg>
      </pc:sldChg>
      <pc:sldChg chg="add del">
        <pc:chgData name="Adwait Aralkar" userId="ae1719c1-ed02-42aa-a1d9-0d6e6247f692" providerId="ADAL" clId="{E83756EB-1544-42DC-BA2C-281AA4ABBF80}" dt="2025-02-05T13:38:38.642" v="2426" actId="47"/>
        <pc:sldMkLst>
          <pc:docMk/>
          <pc:sldMk cId="972489447" sldId="276"/>
        </pc:sldMkLst>
      </pc:sldChg>
      <pc:sldChg chg="add del">
        <pc:chgData name="Adwait Aralkar" userId="ae1719c1-ed02-42aa-a1d9-0d6e6247f692" providerId="ADAL" clId="{E83756EB-1544-42DC-BA2C-281AA4ABBF80}" dt="2025-02-05T10:06:36.761" v="1480"/>
        <pc:sldMkLst>
          <pc:docMk/>
          <pc:sldMk cId="1160659519" sldId="276"/>
        </pc:sldMkLst>
      </pc:sldChg>
      <pc:sldChg chg="addSp modSp del mod modShow">
        <pc:chgData name="Adwait Aralkar" userId="ae1719c1-ed02-42aa-a1d9-0d6e6247f692" providerId="ADAL" clId="{E83756EB-1544-42DC-BA2C-281AA4ABBF80}" dt="2025-02-05T10:08:34.758" v="1505" actId="2696"/>
        <pc:sldMkLst>
          <pc:docMk/>
          <pc:sldMk cId="1355154243" sldId="280"/>
        </pc:sldMkLst>
      </pc:sldChg>
      <pc:sldChg chg="add del">
        <pc:chgData name="Adwait Aralkar" userId="ae1719c1-ed02-42aa-a1d9-0d6e6247f692" providerId="ADAL" clId="{E83756EB-1544-42DC-BA2C-281AA4ABBF80}" dt="2025-02-05T13:38:41.048" v="2428" actId="47"/>
        <pc:sldMkLst>
          <pc:docMk/>
          <pc:sldMk cId="4242442597" sldId="280"/>
        </pc:sldMkLst>
      </pc:sldChg>
      <pc:sldChg chg="addSp modSp del mod modShow">
        <pc:chgData name="Adwait Aralkar" userId="ae1719c1-ed02-42aa-a1d9-0d6e6247f692" providerId="ADAL" clId="{E83756EB-1544-42DC-BA2C-281AA4ABBF80}" dt="2025-02-05T13:42:14.130" v="2447" actId="47"/>
        <pc:sldMkLst>
          <pc:docMk/>
          <pc:sldMk cId="2453782732" sldId="283"/>
        </pc:sldMkLst>
        <pc:spChg chg="add mod ord">
          <ac:chgData name="Adwait Aralkar" userId="ae1719c1-ed02-42aa-a1d9-0d6e6247f692" providerId="ADAL" clId="{E83756EB-1544-42DC-BA2C-281AA4ABBF80}" dt="2025-02-05T09:17:49.653" v="1068" actId="14100"/>
          <ac:spMkLst>
            <pc:docMk/>
            <pc:sldMk cId="2453782732" sldId="283"/>
            <ac:spMk id="2" creationId="{B93ED0FB-8E2E-9846-F884-475AF4C10409}"/>
          </ac:spMkLst>
        </pc:spChg>
        <pc:spChg chg="add mod">
          <ac:chgData name="Adwait Aralkar" userId="ae1719c1-ed02-42aa-a1d9-0d6e6247f692" providerId="ADAL" clId="{E83756EB-1544-42DC-BA2C-281AA4ABBF80}" dt="2025-02-05T10:28:01.775" v="1883" actId="1076"/>
          <ac:spMkLst>
            <pc:docMk/>
            <pc:sldMk cId="2453782732" sldId="283"/>
            <ac:spMk id="5" creationId="{B52FF5D8-914B-D8C1-76E4-5722C9CA8989}"/>
          </ac:spMkLst>
        </pc:spChg>
        <pc:spChg chg="add mod">
          <ac:chgData name="Adwait Aralkar" userId="ae1719c1-ed02-42aa-a1d9-0d6e6247f692" providerId="ADAL" clId="{E83756EB-1544-42DC-BA2C-281AA4ABBF80}" dt="2025-02-05T13:08:25.016" v="2135" actId="20577"/>
          <ac:spMkLst>
            <pc:docMk/>
            <pc:sldMk cId="2453782732" sldId="283"/>
            <ac:spMk id="6" creationId="{3A9EE936-57CD-5103-3B05-8BC9DD88D85C}"/>
          </ac:spMkLst>
        </pc:spChg>
        <pc:spChg chg="ord">
          <ac:chgData name="Adwait Aralkar" userId="ae1719c1-ed02-42aa-a1d9-0d6e6247f692" providerId="ADAL" clId="{E83756EB-1544-42DC-BA2C-281AA4ABBF80}" dt="2025-02-05T09:17:43.663" v="1067" actId="167"/>
          <ac:spMkLst>
            <pc:docMk/>
            <pc:sldMk cId="2453782732" sldId="283"/>
            <ac:spMk id="26" creationId="{91D8F514-3FD7-30ED-D554-133F1E3486EE}"/>
          </ac:spMkLst>
        </pc:spChg>
        <pc:spChg chg="mod">
          <ac:chgData name="Adwait Aralkar" userId="ae1719c1-ed02-42aa-a1d9-0d6e6247f692" providerId="ADAL" clId="{E83756EB-1544-42DC-BA2C-281AA4ABBF80}" dt="2025-02-05T09:18:46.069" v="1070" actId="20577"/>
          <ac:spMkLst>
            <pc:docMk/>
            <pc:sldMk cId="2453782732" sldId="283"/>
            <ac:spMk id="36" creationId="{B2405032-D70E-667C-9E27-37FB2C3CD7B9}"/>
          </ac:spMkLst>
        </pc:spChg>
      </pc:sldChg>
      <pc:sldChg chg="addSp delSp modSp mod">
        <pc:chgData name="Adwait Aralkar" userId="ae1719c1-ed02-42aa-a1d9-0d6e6247f692" providerId="ADAL" clId="{E83756EB-1544-42DC-BA2C-281AA4ABBF80}" dt="2025-02-06T17:01:42.600" v="2517" actId="2711"/>
        <pc:sldMkLst>
          <pc:docMk/>
          <pc:sldMk cId="2233467875" sldId="285"/>
        </pc:sldMkLst>
        <pc:spChg chg="mod">
          <ac:chgData name="Adwait Aralkar" userId="ae1719c1-ed02-42aa-a1d9-0d6e6247f692" providerId="ADAL" clId="{E83756EB-1544-42DC-BA2C-281AA4ABBF80}" dt="2025-02-06T17:01:42.600" v="2517" actId="2711"/>
          <ac:spMkLst>
            <pc:docMk/>
            <pc:sldMk cId="2233467875" sldId="285"/>
            <ac:spMk id="2" creationId="{900B4610-C444-5034-2B8C-06F23D53D77F}"/>
          </ac:spMkLst>
        </pc:spChg>
        <pc:spChg chg="add del mod">
          <ac:chgData name="Adwait Aralkar" userId="ae1719c1-ed02-42aa-a1d9-0d6e6247f692" providerId="ADAL" clId="{E83756EB-1544-42DC-BA2C-281AA4ABBF80}" dt="2025-02-06T13:06:09.047" v="2456" actId="478"/>
          <ac:spMkLst>
            <pc:docMk/>
            <pc:sldMk cId="2233467875" sldId="285"/>
            <ac:spMk id="3" creationId="{A15337CF-2269-D5D9-1E58-DDDA589F7D58}"/>
          </ac:spMkLst>
        </pc:spChg>
        <pc:spChg chg="del mod">
          <ac:chgData name="Adwait Aralkar" userId="ae1719c1-ed02-42aa-a1d9-0d6e6247f692" providerId="ADAL" clId="{E83756EB-1544-42DC-BA2C-281AA4ABBF80}" dt="2025-02-06T17:00:46.355" v="2516" actId="478"/>
          <ac:spMkLst>
            <pc:docMk/>
            <pc:sldMk cId="2233467875" sldId="285"/>
            <ac:spMk id="4" creationId="{3B854501-0010-1223-6CA0-8EEA81C577E0}"/>
          </ac:spMkLst>
        </pc:spChg>
      </pc:sldChg>
      <pc:sldChg chg="add del">
        <pc:chgData name="Adwait Aralkar" userId="ae1719c1-ed02-42aa-a1d9-0d6e6247f692" providerId="ADAL" clId="{E83756EB-1544-42DC-BA2C-281AA4ABBF80}" dt="2025-02-05T13:38:42.340" v="2429" actId="47"/>
        <pc:sldMkLst>
          <pc:docMk/>
          <pc:sldMk cId="810323587" sldId="286"/>
        </pc:sldMkLst>
      </pc:sldChg>
      <pc:sldChg chg="addSp modSp del mod modShow">
        <pc:chgData name="Adwait Aralkar" userId="ae1719c1-ed02-42aa-a1d9-0d6e6247f692" providerId="ADAL" clId="{E83756EB-1544-42DC-BA2C-281AA4ABBF80}" dt="2025-02-05T10:20:49.420" v="1803" actId="2696"/>
        <pc:sldMkLst>
          <pc:docMk/>
          <pc:sldMk cId="2161039759" sldId="286"/>
        </pc:sldMkLst>
      </pc:sldChg>
      <pc:sldChg chg="addSp delSp modSp add mod">
        <pc:chgData name="Adwait Aralkar" userId="ae1719c1-ed02-42aa-a1d9-0d6e6247f692" providerId="ADAL" clId="{E83756EB-1544-42DC-BA2C-281AA4ABBF80}" dt="2025-02-06T15:19:58.662" v="2475" actId="14100"/>
        <pc:sldMkLst>
          <pc:docMk/>
          <pc:sldMk cId="870452227" sldId="288"/>
        </pc:sldMkLst>
        <pc:spChg chg="mod">
          <ac:chgData name="Adwait Aralkar" userId="ae1719c1-ed02-42aa-a1d9-0d6e6247f692" providerId="ADAL" clId="{E83756EB-1544-42DC-BA2C-281AA4ABBF80}" dt="2025-02-05T11:17:44.389" v="2079" actId="2711"/>
          <ac:spMkLst>
            <pc:docMk/>
            <pc:sldMk cId="870452227" sldId="288"/>
            <ac:spMk id="2" creationId="{0A365C8D-E94C-22B5-BAE0-54FB713E3736}"/>
          </ac:spMkLst>
        </pc:spChg>
        <pc:spChg chg="del">
          <ac:chgData name="Adwait Aralkar" userId="ae1719c1-ed02-42aa-a1d9-0d6e6247f692" providerId="ADAL" clId="{E83756EB-1544-42DC-BA2C-281AA4ABBF80}" dt="2025-02-05T13:11:16.115" v="2139" actId="478"/>
          <ac:spMkLst>
            <pc:docMk/>
            <pc:sldMk cId="870452227" sldId="288"/>
            <ac:spMk id="3" creationId="{8CD31D1C-35F9-2E19-7FC9-3FB79F9B08E4}"/>
          </ac:spMkLst>
        </pc:spChg>
        <pc:spChg chg="mod">
          <ac:chgData name="Adwait Aralkar" userId="ae1719c1-ed02-42aa-a1d9-0d6e6247f692" providerId="ADAL" clId="{E83756EB-1544-42DC-BA2C-281AA4ABBF80}" dt="2025-02-06T13:19:07.104" v="2474" actId="1076"/>
          <ac:spMkLst>
            <pc:docMk/>
            <pc:sldMk cId="870452227" sldId="288"/>
            <ac:spMk id="4" creationId="{033BC968-E939-3DC6-8DC3-7362ECDC2CF5}"/>
          </ac:spMkLst>
        </pc:spChg>
        <pc:spChg chg="add del mod">
          <ac:chgData name="Adwait Aralkar" userId="ae1719c1-ed02-42aa-a1d9-0d6e6247f692" providerId="ADAL" clId="{E83756EB-1544-42DC-BA2C-281AA4ABBF80}" dt="2025-02-06T13:14:49.818" v="2461" actId="478"/>
          <ac:spMkLst>
            <pc:docMk/>
            <pc:sldMk cId="870452227" sldId="288"/>
            <ac:spMk id="6" creationId="{49A830A4-FF15-43A8-6DC1-FEE86CF861AA}"/>
          </ac:spMkLst>
        </pc:spChg>
        <pc:spChg chg="mod">
          <ac:chgData name="Adwait Aralkar" userId="ae1719c1-ed02-42aa-a1d9-0d6e6247f692" providerId="ADAL" clId="{E83756EB-1544-42DC-BA2C-281AA4ABBF80}" dt="2025-02-06T13:19:07.104" v="2474" actId="1076"/>
          <ac:spMkLst>
            <pc:docMk/>
            <pc:sldMk cId="870452227" sldId="288"/>
            <ac:spMk id="16" creationId="{95593EF8-8EC3-CAE2-9DC2-58A9B4EB5C76}"/>
          </ac:spMkLst>
        </pc:spChg>
        <pc:spChg chg="mod">
          <ac:chgData name="Adwait Aralkar" userId="ae1719c1-ed02-42aa-a1d9-0d6e6247f692" providerId="ADAL" clId="{E83756EB-1544-42DC-BA2C-281AA4ABBF80}" dt="2025-02-06T13:19:07.104" v="2474" actId="1076"/>
          <ac:spMkLst>
            <pc:docMk/>
            <pc:sldMk cId="870452227" sldId="288"/>
            <ac:spMk id="17" creationId="{58D007AA-0D5A-4F87-E009-0653A8C6699D}"/>
          </ac:spMkLst>
        </pc:spChg>
        <pc:spChg chg="mod">
          <ac:chgData name="Adwait Aralkar" userId="ae1719c1-ed02-42aa-a1d9-0d6e6247f692" providerId="ADAL" clId="{E83756EB-1544-42DC-BA2C-281AA4ABBF80}" dt="2025-02-06T13:19:07.104" v="2474" actId="1076"/>
          <ac:spMkLst>
            <pc:docMk/>
            <pc:sldMk cId="870452227" sldId="288"/>
            <ac:spMk id="21" creationId="{015B39B3-673E-141D-56AB-1A10EBF0AB8A}"/>
          </ac:spMkLst>
        </pc:spChg>
        <pc:spChg chg="mod">
          <ac:chgData name="Adwait Aralkar" userId="ae1719c1-ed02-42aa-a1d9-0d6e6247f692" providerId="ADAL" clId="{E83756EB-1544-42DC-BA2C-281AA4ABBF80}" dt="2025-02-06T13:19:07.104" v="2474" actId="1076"/>
          <ac:spMkLst>
            <pc:docMk/>
            <pc:sldMk cId="870452227" sldId="288"/>
            <ac:spMk id="24" creationId="{EEC110FC-0384-4A0C-83DD-AF704BABE5F0}"/>
          </ac:spMkLst>
        </pc:spChg>
        <pc:spChg chg="mod">
          <ac:chgData name="Adwait Aralkar" userId="ae1719c1-ed02-42aa-a1d9-0d6e6247f692" providerId="ADAL" clId="{E83756EB-1544-42DC-BA2C-281AA4ABBF80}" dt="2025-02-06T13:19:07.104" v="2474" actId="1076"/>
          <ac:spMkLst>
            <pc:docMk/>
            <pc:sldMk cId="870452227" sldId="288"/>
            <ac:spMk id="26" creationId="{F1746E12-C3DF-F0F8-2DEB-9FDF8B87FC17}"/>
          </ac:spMkLst>
        </pc:spChg>
        <pc:spChg chg="mod">
          <ac:chgData name="Adwait Aralkar" userId="ae1719c1-ed02-42aa-a1d9-0d6e6247f692" providerId="ADAL" clId="{E83756EB-1544-42DC-BA2C-281AA4ABBF80}" dt="2025-02-06T13:19:07.104" v="2474" actId="1076"/>
          <ac:spMkLst>
            <pc:docMk/>
            <pc:sldMk cId="870452227" sldId="288"/>
            <ac:spMk id="31" creationId="{669D48A5-3399-AAD3-F642-D158792B39DD}"/>
          </ac:spMkLst>
        </pc:spChg>
        <pc:spChg chg="mod">
          <ac:chgData name="Adwait Aralkar" userId="ae1719c1-ed02-42aa-a1d9-0d6e6247f692" providerId="ADAL" clId="{E83756EB-1544-42DC-BA2C-281AA4ABBF80}" dt="2025-02-06T15:19:58.662" v="2475" actId="14100"/>
          <ac:spMkLst>
            <pc:docMk/>
            <pc:sldMk cId="870452227" sldId="288"/>
            <ac:spMk id="41" creationId="{5C2D0CA7-7AE0-8F98-B4E8-50303C9E0629}"/>
          </ac:spMkLst>
        </pc:spChg>
        <pc:spChg chg="mod">
          <ac:chgData name="Adwait Aralkar" userId="ae1719c1-ed02-42aa-a1d9-0d6e6247f692" providerId="ADAL" clId="{E83756EB-1544-42DC-BA2C-281AA4ABBF80}" dt="2025-02-06T13:19:07.104" v="2474" actId="1076"/>
          <ac:spMkLst>
            <pc:docMk/>
            <pc:sldMk cId="870452227" sldId="288"/>
            <ac:spMk id="42" creationId="{92631524-6A05-70A8-A229-06019DA2BE9E}"/>
          </ac:spMkLst>
        </pc:spChg>
        <pc:spChg chg="mod">
          <ac:chgData name="Adwait Aralkar" userId="ae1719c1-ed02-42aa-a1d9-0d6e6247f692" providerId="ADAL" clId="{E83756EB-1544-42DC-BA2C-281AA4ABBF80}" dt="2025-02-06T13:19:07.104" v="2474" actId="1076"/>
          <ac:spMkLst>
            <pc:docMk/>
            <pc:sldMk cId="870452227" sldId="288"/>
            <ac:spMk id="43" creationId="{41481B3B-1947-72E3-DA82-16E4EA39E4B7}"/>
          </ac:spMkLst>
        </pc:spChg>
        <pc:spChg chg="mod">
          <ac:chgData name="Adwait Aralkar" userId="ae1719c1-ed02-42aa-a1d9-0d6e6247f692" providerId="ADAL" clId="{E83756EB-1544-42DC-BA2C-281AA4ABBF80}" dt="2025-02-06T13:19:07.104" v="2474" actId="1076"/>
          <ac:spMkLst>
            <pc:docMk/>
            <pc:sldMk cId="870452227" sldId="288"/>
            <ac:spMk id="44" creationId="{9B161ACE-F86A-B4A1-D58C-4BD857E45E15}"/>
          </ac:spMkLst>
        </pc:spChg>
        <pc:spChg chg="mod">
          <ac:chgData name="Adwait Aralkar" userId="ae1719c1-ed02-42aa-a1d9-0d6e6247f692" providerId="ADAL" clId="{E83756EB-1544-42DC-BA2C-281AA4ABBF80}" dt="2025-02-06T13:19:07.104" v="2474" actId="1076"/>
          <ac:spMkLst>
            <pc:docMk/>
            <pc:sldMk cId="870452227" sldId="288"/>
            <ac:spMk id="45" creationId="{2C656288-94F7-889F-D99E-39335B5A5D5F}"/>
          </ac:spMkLst>
        </pc:spChg>
        <pc:spChg chg="mod">
          <ac:chgData name="Adwait Aralkar" userId="ae1719c1-ed02-42aa-a1d9-0d6e6247f692" providerId="ADAL" clId="{E83756EB-1544-42DC-BA2C-281AA4ABBF80}" dt="2025-02-06T13:19:07.104" v="2474" actId="1076"/>
          <ac:spMkLst>
            <pc:docMk/>
            <pc:sldMk cId="870452227" sldId="288"/>
            <ac:spMk id="46" creationId="{1B301A03-890C-B26B-3E98-713009273F74}"/>
          </ac:spMkLst>
        </pc:spChg>
      </pc:sldChg>
      <pc:sldChg chg="delSp modSp mod">
        <pc:chgData name="Adwait Aralkar" userId="ae1719c1-ed02-42aa-a1d9-0d6e6247f692" providerId="ADAL" clId="{E83756EB-1544-42DC-BA2C-281AA4ABBF80}" dt="2025-02-06T15:22:30.663" v="2495" actId="1076"/>
        <pc:sldMkLst>
          <pc:docMk/>
          <pc:sldMk cId="3973081514" sldId="290"/>
        </pc:sldMkLst>
        <pc:spChg chg="del">
          <ac:chgData name="Adwait Aralkar" userId="ae1719c1-ed02-42aa-a1d9-0d6e6247f692" providerId="ADAL" clId="{E83756EB-1544-42DC-BA2C-281AA4ABBF80}" dt="2025-02-06T13:09:55.170" v="2458" actId="478"/>
          <ac:spMkLst>
            <pc:docMk/>
            <pc:sldMk cId="3973081514" sldId="290"/>
            <ac:spMk id="5" creationId="{BDFA308B-DDC9-B4FD-EE8F-6A0A93144DB8}"/>
          </ac:spMkLst>
        </pc:spChg>
        <pc:spChg chg="del">
          <ac:chgData name="Adwait Aralkar" userId="ae1719c1-ed02-42aa-a1d9-0d6e6247f692" providerId="ADAL" clId="{E83756EB-1544-42DC-BA2C-281AA4ABBF80}" dt="2025-02-06T13:09:55.170" v="2458" actId="478"/>
          <ac:spMkLst>
            <pc:docMk/>
            <pc:sldMk cId="3973081514" sldId="290"/>
            <ac:spMk id="6" creationId="{25A2DE51-E4A3-0804-3876-D04D38515597}"/>
          </ac:spMkLst>
        </pc:spChg>
        <pc:spChg chg="mod">
          <ac:chgData name="Adwait Aralkar" userId="ae1719c1-ed02-42aa-a1d9-0d6e6247f692" providerId="ADAL" clId="{E83756EB-1544-42DC-BA2C-281AA4ABBF80}" dt="2025-02-06T04:50:32.390" v="2453" actId="20577"/>
          <ac:spMkLst>
            <pc:docMk/>
            <pc:sldMk cId="3973081514" sldId="290"/>
            <ac:spMk id="8" creationId="{F817148A-F69E-91A6-721F-684C38AB4911}"/>
          </ac:spMkLst>
        </pc:spChg>
        <pc:spChg chg="mod">
          <ac:chgData name="Adwait Aralkar" userId="ae1719c1-ed02-42aa-a1d9-0d6e6247f692" providerId="ADAL" clId="{E83756EB-1544-42DC-BA2C-281AA4ABBF80}" dt="2025-02-06T15:22:30.663" v="2495" actId="1076"/>
          <ac:spMkLst>
            <pc:docMk/>
            <pc:sldMk cId="3973081514" sldId="290"/>
            <ac:spMk id="9" creationId="{7BD9C6D0-BCB6-132C-9B61-8BCA42081F9E}"/>
          </ac:spMkLst>
        </pc:spChg>
        <pc:spChg chg="mod">
          <ac:chgData name="Adwait Aralkar" userId="ae1719c1-ed02-42aa-a1d9-0d6e6247f692" providerId="ADAL" clId="{E83756EB-1544-42DC-BA2C-281AA4ABBF80}" dt="2025-02-06T15:22:30.663" v="2495" actId="1076"/>
          <ac:spMkLst>
            <pc:docMk/>
            <pc:sldMk cId="3973081514" sldId="290"/>
            <ac:spMk id="10" creationId="{6D66CD53-7400-DFD0-6F6D-18A8CB318984}"/>
          </ac:spMkLst>
        </pc:spChg>
        <pc:spChg chg="mod">
          <ac:chgData name="Adwait Aralkar" userId="ae1719c1-ed02-42aa-a1d9-0d6e6247f692" providerId="ADAL" clId="{E83756EB-1544-42DC-BA2C-281AA4ABBF80}" dt="2025-02-06T15:21:42.001" v="2483" actId="20577"/>
          <ac:spMkLst>
            <pc:docMk/>
            <pc:sldMk cId="3973081514" sldId="290"/>
            <ac:spMk id="11" creationId="{16E5DF13-DF94-A939-1806-70A0EE24A871}"/>
          </ac:spMkLst>
        </pc:spChg>
        <pc:spChg chg="mod">
          <ac:chgData name="Adwait Aralkar" userId="ae1719c1-ed02-42aa-a1d9-0d6e6247f692" providerId="ADAL" clId="{E83756EB-1544-42DC-BA2C-281AA4ABBF80}" dt="2025-02-06T15:22:30.663" v="2495" actId="1076"/>
          <ac:spMkLst>
            <pc:docMk/>
            <pc:sldMk cId="3973081514" sldId="290"/>
            <ac:spMk id="12" creationId="{D144BFCB-E674-7992-80DE-E1E5B5C91514}"/>
          </ac:spMkLst>
        </pc:spChg>
        <pc:spChg chg="mod">
          <ac:chgData name="Adwait Aralkar" userId="ae1719c1-ed02-42aa-a1d9-0d6e6247f692" providerId="ADAL" clId="{E83756EB-1544-42DC-BA2C-281AA4ABBF80}" dt="2025-02-06T15:22:30.663" v="2495" actId="1076"/>
          <ac:spMkLst>
            <pc:docMk/>
            <pc:sldMk cId="3973081514" sldId="290"/>
            <ac:spMk id="13" creationId="{20013400-CCB2-95A5-D391-192C05FE8E07}"/>
          </ac:spMkLst>
        </pc:spChg>
        <pc:spChg chg="mod">
          <ac:chgData name="Adwait Aralkar" userId="ae1719c1-ed02-42aa-a1d9-0d6e6247f692" providerId="ADAL" clId="{E83756EB-1544-42DC-BA2C-281AA4ABBF80}" dt="2025-02-06T15:22:30.663" v="2495" actId="1076"/>
          <ac:spMkLst>
            <pc:docMk/>
            <pc:sldMk cId="3973081514" sldId="290"/>
            <ac:spMk id="14" creationId="{36305634-12F5-1112-5579-4ABE66A4C96D}"/>
          </ac:spMkLst>
        </pc:spChg>
        <pc:spChg chg="mod">
          <ac:chgData name="Adwait Aralkar" userId="ae1719c1-ed02-42aa-a1d9-0d6e6247f692" providerId="ADAL" clId="{E83756EB-1544-42DC-BA2C-281AA4ABBF80}" dt="2025-02-05T13:20:05.147" v="2259" actId="14100"/>
          <ac:spMkLst>
            <pc:docMk/>
            <pc:sldMk cId="3973081514" sldId="290"/>
            <ac:spMk id="25" creationId="{929A94A0-20FB-3E92-2EFF-48F439C07948}"/>
          </ac:spMkLst>
        </pc:spChg>
        <pc:spChg chg="mod">
          <ac:chgData name="Adwait Aralkar" userId="ae1719c1-ed02-42aa-a1d9-0d6e6247f692" providerId="ADAL" clId="{E83756EB-1544-42DC-BA2C-281AA4ABBF80}" dt="2025-02-06T15:22:30.663" v="2495" actId="1076"/>
          <ac:spMkLst>
            <pc:docMk/>
            <pc:sldMk cId="3973081514" sldId="290"/>
            <ac:spMk id="31" creationId="{6690C43F-B5DC-D2F9-ED22-24014C9FF08C}"/>
          </ac:spMkLst>
        </pc:spChg>
        <pc:spChg chg="del">
          <ac:chgData name="Adwait Aralkar" userId="ae1719c1-ed02-42aa-a1d9-0d6e6247f692" providerId="ADAL" clId="{E83756EB-1544-42DC-BA2C-281AA4ABBF80}" dt="2025-02-06T13:09:51.788" v="2457" actId="478"/>
          <ac:spMkLst>
            <pc:docMk/>
            <pc:sldMk cId="3973081514" sldId="290"/>
            <ac:spMk id="33" creationId="{52EE6C18-9B27-9E8E-6D31-6C73E688C902}"/>
          </ac:spMkLst>
        </pc:spChg>
      </pc:sldChg>
      <pc:sldChg chg="add del">
        <pc:chgData name="Adwait Aralkar" userId="ae1719c1-ed02-42aa-a1d9-0d6e6247f692" providerId="ADAL" clId="{E83756EB-1544-42DC-BA2C-281AA4ABBF80}" dt="2025-02-05T10:08:25.108" v="1503"/>
        <pc:sldMkLst>
          <pc:docMk/>
          <pc:sldMk cId="783871412" sldId="296"/>
        </pc:sldMkLst>
      </pc:sldChg>
      <pc:sldChg chg="addSp delSp modSp del mod modShow">
        <pc:chgData name="Adwait Aralkar" userId="ae1719c1-ed02-42aa-a1d9-0d6e6247f692" providerId="ADAL" clId="{E83756EB-1544-42DC-BA2C-281AA4ABBF80}" dt="2025-02-05T10:08:18.686" v="1501" actId="2696"/>
        <pc:sldMkLst>
          <pc:docMk/>
          <pc:sldMk cId="1072605819" sldId="296"/>
        </pc:sldMkLst>
      </pc:sldChg>
      <pc:sldChg chg="add del">
        <pc:chgData name="Adwait Aralkar" userId="ae1719c1-ed02-42aa-a1d9-0d6e6247f692" providerId="ADAL" clId="{E83756EB-1544-42DC-BA2C-281AA4ABBF80}" dt="2025-02-05T13:38:39.948" v="2427" actId="47"/>
        <pc:sldMkLst>
          <pc:docMk/>
          <pc:sldMk cId="1367505086" sldId="296"/>
        </pc:sldMkLst>
      </pc:sldChg>
      <pc:sldChg chg="addSp delSp modSp add del mod">
        <pc:chgData name="Adwait Aralkar" userId="ae1719c1-ed02-42aa-a1d9-0d6e6247f692" providerId="ADAL" clId="{E83756EB-1544-42DC-BA2C-281AA4ABBF80}" dt="2025-02-05T13:38:14.683" v="2421" actId="47"/>
        <pc:sldMkLst>
          <pc:docMk/>
          <pc:sldMk cId="3865543623" sldId="297"/>
        </pc:sldMkLst>
        <pc:spChg chg="mod">
          <ac:chgData name="Adwait Aralkar" userId="ae1719c1-ed02-42aa-a1d9-0d6e6247f692" providerId="ADAL" clId="{E83756EB-1544-42DC-BA2C-281AA4ABBF80}" dt="2025-02-05T10:21:53.707" v="1805" actId="164"/>
          <ac:spMkLst>
            <pc:docMk/>
            <pc:sldMk cId="3865543623" sldId="297"/>
            <ac:spMk id="3" creationId="{6090A78A-F2F7-2BDF-5FE7-56FDA678B1AF}"/>
          </ac:spMkLst>
        </pc:spChg>
        <pc:spChg chg="mod">
          <ac:chgData name="Adwait Aralkar" userId="ae1719c1-ed02-42aa-a1d9-0d6e6247f692" providerId="ADAL" clId="{E83756EB-1544-42DC-BA2C-281AA4ABBF80}" dt="2025-02-05T10:10:37.925" v="1536" actId="20577"/>
          <ac:spMkLst>
            <pc:docMk/>
            <pc:sldMk cId="3865543623" sldId="297"/>
            <ac:spMk id="6" creationId="{9A8A8F03-D41C-6E4A-9AF4-E3CA627B46DA}"/>
          </ac:spMkLst>
        </pc:spChg>
        <pc:spChg chg="mod">
          <ac:chgData name="Adwait Aralkar" userId="ae1719c1-ed02-42aa-a1d9-0d6e6247f692" providerId="ADAL" clId="{E83756EB-1544-42DC-BA2C-281AA4ABBF80}" dt="2025-02-05T10:21:53.707" v="1805" actId="164"/>
          <ac:spMkLst>
            <pc:docMk/>
            <pc:sldMk cId="3865543623" sldId="297"/>
            <ac:spMk id="7" creationId="{CC0DBF53-878B-77BA-CFA9-5DB39D02BB80}"/>
          </ac:spMkLst>
        </pc:spChg>
        <pc:spChg chg="mod">
          <ac:chgData name="Adwait Aralkar" userId="ae1719c1-ed02-42aa-a1d9-0d6e6247f692" providerId="ADAL" clId="{E83756EB-1544-42DC-BA2C-281AA4ABBF80}" dt="2025-02-05T13:14:14.951" v="2149" actId="20577"/>
          <ac:spMkLst>
            <pc:docMk/>
            <pc:sldMk cId="3865543623" sldId="297"/>
            <ac:spMk id="9" creationId="{8E859C31-1111-3C1C-2E28-9F8A6FC131FE}"/>
          </ac:spMkLst>
        </pc:spChg>
        <pc:spChg chg="mod">
          <ac:chgData name="Adwait Aralkar" userId="ae1719c1-ed02-42aa-a1d9-0d6e6247f692" providerId="ADAL" clId="{E83756EB-1544-42DC-BA2C-281AA4ABBF80}" dt="2025-02-05T13:25:31.841" v="2314" actId="14100"/>
          <ac:spMkLst>
            <pc:docMk/>
            <pc:sldMk cId="3865543623" sldId="297"/>
            <ac:spMk id="12" creationId="{AE67A667-A5A7-7947-9FB4-457CBC6B2B9C}"/>
          </ac:spMkLst>
        </pc:spChg>
        <pc:spChg chg="del">
          <ac:chgData name="Adwait Aralkar" userId="ae1719c1-ed02-42aa-a1d9-0d6e6247f692" providerId="ADAL" clId="{E83756EB-1544-42DC-BA2C-281AA4ABBF80}" dt="2025-02-05T13:12:32.132" v="2140" actId="478"/>
          <ac:spMkLst>
            <pc:docMk/>
            <pc:sldMk cId="3865543623" sldId="297"/>
            <ac:spMk id="15" creationId="{EB04BDD2-6FEB-66CE-19C6-DB0E1F080243}"/>
          </ac:spMkLst>
        </pc:spChg>
        <pc:spChg chg="mod">
          <ac:chgData name="Adwait Aralkar" userId="ae1719c1-ed02-42aa-a1d9-0d6e6247f692" providerId="ADAL" clId="{E83756EB-1544-42DC-BA2C-281AA4ABBF80}" dt="2025-02-05T10:21:53.707" v="1805" actId="164"/>
          <ac:spMkLst>
            <pc:docMk/>
            <pc:sldMk cId="3865543623" sldId="297"/>
            <ac:spMk id="52" creationId="{6F121BCD-84C3-736B-7F98-D97334AF7110}"/>
          </ac:spMkLst>
        </pc:spChg>
        <pc:spChg chg="mod">
          <ac:chgData name="Adwait Aralkar" userId="ae1719c1-ed02-42aa-a1d9-0d6e6247f692" providerId="ADAL" clId="{E83756EB-1544-42DC-BA2C-281AA4ABBF80}" dt="2025-02-05T10:21:53.707" v="1805" actId="164"/>
          <ac:spMkLst>
            <pc:docMk/>
            <pc:sldMk cId="3865543623" sldId="297"/>
            <ac:spMk id="53" creationId="{ACC86075-5444-3C44-A521-E6D82B0E6FF2}"/>
          </ac:spMkLst>
        </pc:spChg>
        <pc:spChg chg="del mod">
          <ac:chgData name="Adwait Aralkar" userId="ae1719c1-ed02-42aa-a1d9-0d6e6247f692" providerId="ADAL" clId="{E83756EB-1544-42DC-BA2C-281AA4ABBF80}" dt="2025-02-05T10:09:55.789" v="1528" actId="478"/>
          <ac:spMkLst>
            <pc:docMk/>
            <pc:sldMk cId="3865543623" sldId="297"/>
            <ac:spMk id="63" creationId="{D955766D-3466-894F-3A02-04767D374B74}"/>
          </ac:spMkLst>
        </pc:spChg>
        <pc:spChg chg="mod">
          <ac:chgData name="Adwait Aralkar" userId="ae1719c1-ed02-42aa-a1d9-0d6e6247f692" providerId="ADAL" clId="{E83756EB-1544-42DC-BA2C-281AA4ABBF80}" dt="2025-02-05T09:05:19.166" v="1057" actId="20577"/>
          <ac:spMkLst>
            <pc:docMk/>
            <pc:sldMk cId="3865543623" sldId="297"/>
            <ac:spMk id="64" creationId="{6A2B54FD-FEA7-89B1-B56B-68194550200F}"/>
          </ac:spMkLst>
        </pc:spChg>
        <pc:spChg chg="add mod">
          <ac:chgData name="Adwait Aralkar" userId="ae1719c1-ed02-42aa-a1d9-0d6e6247f692" providerId="ADAL" clId="{E83756EB-1544-42DC-BA2C-281AA4ABBF80}" dt="2025-02-05T10:10:46.836" v="1547" actId="20577"/>
          <ac:spMkLst>
            <pc:docMk/>
            <pc:sldMk cId="3865543623" sldId="297"/>
            <ac:spMk id="65" creationId="{59A02F9F-549B-A56A-EDC1-D8190A4CA25E}"/>
          </ac:spMkLst>
        </pc:spChg>
        <pc:spChg chg="add mod">
          <ac:chgData name="Adwait Aralkar" userId="ae1719c1-ed02-42aa-a1d9-0d6e6247f692" providerId="ADAL" clId="{E83756EB-1544-42DC-BA2C-281AA4ABBF80}" dt="2025-02-05T10:11:07.247" v="1564" actId="1076"/>
          <ac:spMkLst>
            <pc:docMk/>
            <pc:sldMk cId="3865543623" sldId="297"/>
            <ac:spMk id="66" creationId="{1C81AF97-5A1D-2F87-BDA3-D56148B0F274}"/>
          </ac:spMkLst>
        </pc:spChg>
        <pc:spChg chg="add mod">
          <ac:chgData name="Adwait Aralkar" userId="ae1719c1-ed02-42aa-a1d9-0d6e6247f692" providerId="ADAL" clId="{E83756EB-1544-42DC-BA2C-281AA4ABBF80}" dt="2025-02-05T13:14:35.310" v="2158" actId="5793"/>
          <ac:spMkLst>
            <pc:docMk/>
            <pc:sldMk cId="3865543623" sldId="297"/>
            <ac:spMk id="68" creationId="{DC5ED38C-9FE2-8747-A28B-97125ABEE516}"/>
          </ac:spMkLst>
        </pc:spChg>
        <pc:grpChg chg="add del mod">
          <ac:chgData name="Adwait Aralkar" userId="ae1719c1-ed02-42aa-a1d9-0d6e6247f692" providerId="ADAL" clId="{E83756EB-1544-42DC-BA2C-281AA4ABBF80}" dt="2025-02-05T13:25:26.557" v="2313" actId="478"/>
          <ac:grpSpMkLst>
            <pc:docMk/>
            <pc:sldMk cId="3865543623" sldId="297"/>
            <ac:grpSpMk id="67" creationId="{8BAE698F-9945-9BD1-1A39-1DA4A55BD547}"/>
          </ac:grpSpMkLst>
        </pc:grpChg>
      </pc:sldChg>
      <pc:sldChg chg="addSp delSp modSp add mod">
        <pc:chgData name="Adwait Aralkar" userId="ae1719c1-ed02-42aa-a1d9-0d6e6247f692" providerId="ADAL" clId="{E83756EB-1544-42DC-BA2C-281AA4ABBF80}" dt="2025-02-05T10:08:49.100" v="1507" actId="478"/>
        <pc:sldMkLst>
          <pc:docMk/>
          <pc:sldMk cId="2723481107" sldId="298"/>
        </pc:sldMkLst>
        <pc:spChg chg="mod">
          <ac:chgData name="Adwait Aralkar" userId="ae1719c1-ed02-42aa-a1d9-0d6e6247f692" providerId="ADAL" clId="{E83756EB-1544-42DC-BA2C-281AA4ABBF80}" dt="2025-02-04T11:21:28.600" v="125" actId="20577"/>
          <ac:spMkLst>
            <pc:docMk/>
            <pc:sldMk cId="2723481107" sldId="298"/>
            <ac:spMk id="3" creationId="{EF181B65-BA1E-79EF-0DB4-E5246A1C4666}"/>
          </ac:spMkLst>
        </pc:spChg>
        <pc:spChg chg="add del mod">
          <ac:chgData name="Adwait Aralkar" userId="ae1719c1-ed02-42aa-a1d9-0d6e6247f692" providerId="ADAL" clId="{E83756EB-1544-42DC-BA2C-281AA4ABBF80}" dt="2025-02-05T10:08:49.100" v="1507" actId="478"/>
          <ac:spMkLst>
            <pc:docMk/>
            <pc:sldMk cId="2723481107" sldId="298"/>
            <ac:spMk id="6" creationId="{05A7FDE1-9559-9116-8D1B-2207CA2BC1B7}"/>
          </ac:spMkLst>
        </pc:spChg>
        <pc:spChg chg="mod">
          <ac:chgData name="Adwait Aralkar" userId="ae1719c1-ed02-42aa-a1d9-0d6e6247f692" providerId="ADAL" clId="{E83756EB-1544-42DC-BA2C-281AA4ABBF80}" dt="2025-02-04T10:34:36.097" v="26" actId="20577"/>
          <ac:spMkLst>
            <pc:docMk/>
            <pc:sldMk cId="2723481107" sldId="298"/>
            <ac:spMk id="13" creationId="{9ED6ECEE-26BD-25C1-F70B-79E6EF1FB43C}"/>
          </ac:spMkLst>
        </pc:spChg>
      </pc:sldChg>
      <pc:sldChg chg="delSp modSp add del mod">
        <pc:chgData name="Adwait Aralkar" userId="ae1719c1-ed02-42aa-a1d9-0d6e6247f692" providerId="ADAL" clId="{E83756EB-1544-42DC-BA2C-281AA4ABBF80}" dt="2025-02-05T14:12:50.284" v="2448" actId="47"/>
        <pc:sldMkLst>
          <pc:docMk/>
          <pc:sldMk cId="4208253848" sldId="299"/>
        </pc:sldMkLst>
        <pc:spChg chg="mod">
          <ac:chgData name="Adwait Aralkar" userId="ae1719c1-ed02-42aa-a1d9-0d6e6247f692" providerId="ADAL" clId="{E83756EB-1544-42DC-BA2C-281AA4ABBF80}" dt="2025-02-05T13:40:22.267" v="2434" actId="1076"/>
          <ac:spMkLst>
            <pc:docMk/>
            <pc:sldMk cId="4208253848" sldId="299"/>
            <ac:spMk id="3" creationId="{B13B789C-8045-08D9-74C2-D019632E015B}"/>
          </ac:spMkLst>
        </pc:spChg>
        <pc:spChg chg="del">
          <ac:chgData name="Adwait Aralkar" userId="ae1719c1-ed02-42aa-a1d9-0d6e6247f692" providerId="ADAL" clId="{E83756EB-1544-42DC-BA2C-281AA4ABBF80}" dt="2025-02-05T13:08:33.687" v="2136" actId="478"/>
          <ac:spMkLst>
            <pc:docMk/>
            <pc:sldMk cId="4208253848" sldId="299"/>
            <ac:spMk id="4" creationId="{6EF7D236-4E20-FA7C-2212-66C22F4F6E07}"/>
          </ac:spMkLst>
        </pc:spChg>
        <pc:spChg chg="mod">
          <ac:chgData name="Adwait Aralkar" userId="ae1719c1-ed02-42aa-a1d9-0d6e6247f692" providerId="ADAL" clId="{E83756EB-1544-42DC-BA2C-281AA4ABBF80}" dt="2025-02-05T06:14:28.232" v="1054" actId="20577"/>
          <ac:spMkLst>
            <pc:docMk/>
            <pc:sldMk cId="4208253848" sldId="299"/>
            <ac:spMk id="19" creationId="{976C133D-D5DC-1644-480F-85D3C805FFE3}"/>
          </ac:spMkLst>
        </pc:spChg>
        <pc:spChg chg="mod">
          <ac:chgData name="Adwait Aralkar" userId="ae1719c1-ed02-42aa-a1d9-0d6e6247f692" providerId="ADAL" clId="{E83756EB-1544-42DC-BA2C-281AA4ABBF80}" dt="2025-02-05T13:40:24.369" v="2435" actId="1076"/>
          <ac:spMkLst>
            <pc:docMk/>
            <pc:sldMk cId="4208253848" sldId="299"/>
            <ac:spMk id="89" creationId="{48A23675-22D0-54D5-8DB2-DB09733D3621}"/>
          </ac:spMkLst>
        </pc:spChg>
      </pc:sldChg>
      <pc:sldChg chg="modSp mod">
        <pc:chgData name="Adwait Aralkar" userId="ae1719c1-ed02-42aa-a1d9-0d6e6247f692" providerId="ADAL" clId="{E83756EB-1544-42DC-BA2C-281AA4ABBF80}" dt="2025-02-04T12:54:04.850" v="595" actId="20577"/>
        <pc:sldMkLst>
          <pc:docMk/>
          <pc:sldMk cId="2940475054" sldId="300"/>
        </pc:sldMkLst>
        <pc:spChg chg="mod">
          <ac:chgData name="Adwait Aralkar" userId="ae1719c1-ed02-42aa-a1d9-0d6e6247f692" providerId="ADAL" clId="{E83756EB-1544-42DC-BA2C-281AA4ABBF80}" dt="2025-02-04T12:54:04.850" v="595" actId="20577"/>
          <ac:spMkLst>
            <pc:docMk/>
            <pc:sldMk cId="2940475054" sldId="300"/>
            <ac:spMk id="7" creationId="{637C98A9-21B9-C99B-066A-7216154C7689}"/>
          </ac:spMkLst>
        </pc:spChg>
      </pc:sldChg>
      <pc:sldChg chg="modSp mod">
        <pc:chgData name="Adwait Aralkar" userId="ae1719c1-ed02-42aa-a1d9-0d6e6247f692" providerId="ADAL" clId="{E83756EB-1544-42DC-BA2C-281AA4ABBF80}" dt="2025-02-05T10:06:58.049" v="1494" actId="20577"/>
        <pc:sldMkLst>
          <pc:docMk/>
          <pc:sldMk cId="2640976559" sldId="301"/>
        </pc:sldMkLst>
        <pc:spChg chg="mod">
          <ac:chgData name="Adwait Aralkar" userId="ae1719c1-ed02-42aa-a1d9-0d6e6247f692" providerId="ADAL" clId="{E83756EB-1544-42DC-BA2C-281AA4ABBF80}" dt="2025-02-05T10:06:58.049" v="1494" actId="20577"/>
          <ac:spMkLst>
            <pc:docMk/>
            <pc:sldMk cId="2640976559" sldId="301"/>
            <ac:spMk id="19" creationId="{D758764B-F356-8BBC-D471-4110644955C7}"/>
          </ac:spMkLst>
        </pc:spChg>
      </pc:sldChg>
      <pc:sldChg chg="add del">
        <pc:chgData name="Adwait Aralkar" userId="ae1719c1-ed02-42aa-a1d9-0d6e6247f692" providerId="ADAL" clId="{E83756EB-1544-42DC-BA2C-281AA4ABBF80}" dt="2025-02-04T13:27:51.553" v="748" actId="47"/>
        <pc:sldMkLst>
          <pc:docMk/>
          <pc:sldMk cId="3463703872" sldId="301"/>
        </pc:sldMkLst>
      </pc:sldChg>
      <pc:sldChg chg="addSp delSp modSp add mod modNotesTx">
        <pc:chgData name="Adwait Aralkar" userId="ae1719c1-ed02-42aa-a1d9-0d6e6247f692" providerId="ADAL" clId="{E83756EB-1544-42DC-BA2C-281AA4ABBF80}" dt="2025-02-05T11:01:37.656" v="1934" actId="113"/>
        <pc:sldMkLst>
          <pc:docMk/>
          <pc:sldMk cId="1078193935" sldId="302"/>
        </pc:sldMkLst>
        <pc:spChg chg="mod">
          <ac:chgData name="Adwait Aralkar" userId="ae1719c1-ed02-42aa-a1d9-0d6e6247f692" providerId="ADAL" clId="{E83756EB-1544-42DC-BA2C-281AA4ABBF80}" dt="2025-02-05T09:57:47.989" v="1394" actId="14100"/>
          <ac:spMkLst>
            <pc:docMk/>
            <pc:sldMk cId="1078193935" sldId="302"/>
            <ac:spMk id="2" creationId="{EC52E68C-746D-FEAE-8E3F-9415F6F14857}"/>
          </ac:spMkLst>
        </pc:spChg>
        <pc:spChg chg="mod">
          <ac:chgData name="Adwait Aralkar" userId="ae1719c1-ed02-42aa-a1d9-0d6e6247f692" providerId="ADAL" clId="{E83756EB-1544-42DC-BA2C-281AA4ABBF80}" dt="2025-02-05T09:57:58.635" v="1396" actId="164"/>
          <ac:spMkLst>
            <pc:docMk/>
            <pc:sldMk cId="1078193935" sldId="302"/>
            <ac:spMk id="3" creationId="{D7821132-1E7A-9F18-3AEA-5F6A53AB7DDB}"/>
          </ac:spMkLst>
        </pc:spChg>
        <pc:spChg chg="mod">
          <ac:chgData name="Adwait Aralkar" userId="ae1719c1-ed02-42aa-a1d9-0d6e6247f692" providerId="ADAL" clId="{E83756EB-1544-42DC-BA2C-281AA4ABBF80}" dt="2025-02-05T09:57:44.637" v="1393" actId="14100"/>
          <ac:spMkLst>
            <pc:docMk/>
            <pc:sldMk cId="1078193935" sldId="302"/>
            <ac:spMk id="12" creationId="{B17D2672-B301-1C1B-9FB8-D00E79BAA592}"/>
          </ac:spMkLst>
        </pc:spChg>
        <pc:spChg chg="mod">
          <ac:chgData name="Adwait Aralkar" userId="ae1719c1-ed02-42aa-a1d9-0d6e6247f692" providerId="ADAL" clId="{E83756EB-1544-42DC-BA2C-281AA4ABBF80}" dt="2025-02-05T09:42:08.065" v="1299" actId="14100"/>
          <ac:spMkLst>
            <pc:docMk/>
            <pc:sldMk cId="1078193935" sldId="302"/>
            <ac:spMk id="20" creationId="{330C6459-D786-C1B5-6949-7D9C3D9863B1}"/>
          </ac:spMkLst>
        </pc:spChg>
        <pc:spChg chg="mod">
          <ac:chgData name="Adwait Aralkar" userId="ae1719c1-ed02-42aa-a1d9-0d6e6247f692" providerId="ADAL" clId="{E83756EB-1544-42DC-BA2C-281AA4ABBF80}" dt="2025-02-05T09:57:51.925" v="1395" actId="14100"/>
          <ac:spMkLst>
            <pc:docMk/>
            <pc:sldMk cId="1078193935" sldId="302"/>
            <ac:spMk id="22" creationId="{2ADE6E40-1280-81C7-3851-8B4985FB5C79}"/>
          </ac:spMkLst>
        </pc:spChg>
        <pc:spChg chg="del">
          <ac:chgData name="Adwait Aralkar" userId="ae1719c1-ed02-42aa-a1d9-0d6e6247f692" providerId="ADAL" clId="{E83756EB-1544-42DC-BA2C-281AA4ABBF80}" dt="2025-02-05T03:53:12.384" v="1019" actId="478"/>
          <ac:spMkLst>
            <pc:docMk/>
            <pc:sldMk cId="1078193935" sldId="302"/>
            <ac:spMk id="25" creationId="{66AF1FF7-FD99-CF01-D53A-A95B0F877F2D}"/>
          </ac:spMkLst>
        </pc:spChg>
        <pc:spChg chg="del mod">
          <ac:chgData name="Adwait Aralkar" userId="ae1719c1-ed02-42aa-a1d9-0d6e6247f692" providerId="ADAL" clId="{E83756EB-1544-42DC-BA2C-281AA4ABBF80}" dt="2025-02-05T09:33:37.691" v="1192" actId="478"/>
          <ac:spMkLst>
            <pc:docMk/>
            <pc:sldMk cId="1078193935" sldId="302"/>
            <ac:spMk id="25" creationId="{B3539653-7646-47E3-8813-83FA2CC22720}"/>
          </ac:spMkLst>
        </pc:spChg>
        <pc:spChg chg="mod">
          <ac:chgData name="Adwait Aralkar" userId="ae1719c1-ed02-42aa-a1d9-0d6e6247f692" providerId="ADAL" clId="{E83756EB-1544-42DC-BA2C-281AA4ABBF80}" dt="2025-02-05T09:47:19.056" v="1330" actId="14100"/>
          <ac:spMkLst>
            <pc:docMk/>
            <pc:sldMk cId="1078193935" sldId="302"/>
            <ac:spMk id="31" creationId="{1B738369-9158-DC18-B548-3F27D13E4A30}"/>
          </ac:spMkLst>
        </pc:spChg>
        <pc:spChg chg="mod">
          <ac:chgData name="Adwait Aralkar" userId="ae1719c1-ed02-42aa-a1d9-0d6e6247f692" providerId="ADAL" clId="{E83756EB-1544-42DC-BA2C-281AA4ABBF80}" dt="2025-02-05T09:57:58.635" v="1396" actId="164"/>
          <ac:spMkLst>
            <pc:docMk/>
            <pc:sldMk cId="1078193935" sldId="302"/>
            <ac:spMk id="32" creationId="{F821D9F6-7142-A47A-0747-F08D6691FEE3}"/>
          </ac:spMkLst>
        </pc:spChg>
        <pc:spChg chg="mod">
          <ac:chgData name="Adwait Aralkar" userId="ae1719c1-ed02-42aa-a1d9-0d6e6247f692" providerId="ADAL" clId="{E83756EB-1544-42DC-BA2C-281AA4ABBF80}" dt="2025-02-05T10:04:20.708" v="1466" actId="14100"/>
          <ac:spMkLst>
            <pc:docMk/>
            <pc:sldMk cId="1078193935" sldId="302"/>
            <ac:spMk id="33" creationId="{41892F68-2488-2BD1-2D74-2ABD42F7D7D1}"/>
          </ac:spMkLst>
        </pc:spChg>
        <pc:spChg chg="mod">
          <ac:chgData name="Adwait Aralkar" userId="ae1719c1-ed02-42aa-a1d9-0d6e6247f692" providerId="ADAL" clId="{E83756EB-1544-42DC-BA2C-281AA4ABBF80}" dt="2025-02-05T11:01:37.656" v="1934" actId="113"/>
          <ac:spMkLst>
            <pc:docMk/>
            <pc:sldMk cId="1078193935" sldId="302"/>
            <ac:spMk id="34" creationId="{595A1D83-2B91-E7A6-F7E3-0C7C43DE5C7A}"/>
          </ac:spMkLst>
        </pc:spChg>
        <pc:spChg chg="del">
          <ac:chgData name="Adwait Aralkar" userId="ae1719c1-ed02-42aa-a1d9-0d6e6247f692" providerId="ADAL" clId="{E83756EB-1544-42DC-BA2C-281AA4ABBF80}" dt="2025-02-05T03:46:07.013" v="776" actId="478"/>
          <ac:spMkLst>
            <pc:docMk/>
            <pc:sldMk cId="1078193935" sldId="302"/>
            <ac:spMk id="35" creationId="{9CD87B95-4727-A099-6B86-EA8D44C0E21C}"/>
          </ac:spMkLst>
        </pc:spChg>
        <pc:spChg chg="del">
          <ac:chgData name="Adwait Aralkar" userId="ae1719c1-ed02-42aa-a1d9-0d6e6247f692" providerId="ADAL" clId="{E83756EB-1544-42DC-BA2C-281AA4ABBF80}" dt="2025-02-05T03:46:09.339" v="777" actId="478"/>
          <ac:spMkLst>
            <pc:docMk/>
            <pc:sldMk cId="1078193935" sldId="302"/>
            <ac:spMk id="36" creationId="{1C3B24C0-5A9E-F794-E6A5-1830E08C8767}"/>
          </ac:spMkLst>
        </pc:spChg>
        <pc:spChg chg="mod">
          <ac:chgData name="Adwait Aralkar" userId="ae1719c1-ed02-42aa-a1d9-0d6e6247f692" providerId="ADAL" clId="{E83756EB-1544-42DC-BA2C-281AA4ABBF80}" dt="2025-02-05T09:57:10.300" v="1386" actId="1076"/>
          <ac:spMkLst>
            <pc:docMk/>
            <pc:sldMk cId="1078193935" sldId="302"/>
            <ac:spMk id="37" creationId="{42A9D598-6BA5-9E5E-AF34-8D1F47D48340}"/>
          </ac:spMkLst>
        </pc:spChg>
        <pc:spChg chg="mod">
          <ac:chgData name="Adwait Aralkar" userId="ae1719c1-ed02-42aa-a1d9-0d6e6247f692" providerId="ADAL" clId="{E83756EB-1544-42DC-BA2C-281AA4ABBF80}" dt="2025-02-05T09:36:47.822" v="1227" actId="1076"/>
          <ac:spMkLst>
            <pc:docMk/>
            <pc:sldMk cId="1078193935" sldId="302"/>
            <ac:spMk id="42" creationId="{56D96CDE-B2DF-48A5-35ED-E004D918914C}"/>
          </ac:spMkLst>
        </pc:spChg>
        <pc:spChg chg="del">
          <ac:chgData name="Adwait Aralkar" userId="ae1719c1-ed02-42aa-a1d9-0d6e6247f692" providerId="ADAL" clId="{E83756EB-1544-42DC-BA2C-281AA4ABBF80}" dt="2025-02-05T03:53:15.417" v="1020" actId="478"/>
          <ac:spMkLst>
            <pc:docMk/>
            <pc:sldMk cId="1078193935" sldId="302"/>
            <ac:spMk id="50" creationId="{2C8ACA29-2BDA-6C74-930E-AC2A338A37BD}"/>
          </ac:spMkLst>
        </pc:spChg>
        <pc:spChg chg="mod">
          <ac:chgData name="Adwait Aralkar" userId="ae1719c1-ed02-42aa-a1d9-0d6e6247f692" providerId="ADAL" clId="{E83756EB-1544-42DC-BA2C-281AA4ABBF80}" dt="2025-02-05T09:43:47.280" v="1301" actId="1076"/>
          <ac:spMkLst>
            <pc:docMk/>
            <pc:sldMk cId="1078193935" sldId="302"/>
            <ac:spMk id="51" creationId="{ED6160B3-3150-1A2A-04A4-D89BA1B1A1B1}"/>
          </ac:spMkLst>
        </pc:spChg>
        <pc:spChg chg="mod">
          <ac:chgData name="Adwait Aralkar" userId="ae1719c1-ed02-42aa-a1d9-0d6e6247f692" providerId="ADAL" clId="{E83756EB-1544-42DC-BA2C-281AA4ABBF80}" dt="2025-02-05T09:42:11.800" v="1300" actId="1076"/>
          <ac:spMkLst>
            <pc:docMk/>
            <pc:sldMk cId="1078193935" sldId="302"/>
            <ac:spMk id="52" creationId="{D2BF6DBB-456D-1CFA-E04B-55121311CDE7}"/>
          </ac:spMkLst>
        </pc:spChg>
        <pc:spChg chg="add del mod">
          <ac:chgData name="Adwait Aralkar" userId="ae1719c1-ed02-42aa-a1d9-0d6e6247f692" providerId="ADAL" clId="{E83756EB-1544-42DC-BA2C-281AA4ABBF80}" dt="2025-02-05T09:33:17.466" v="1186" actId="478"/>
          <ac:spMkLst>
            <pc:docMk/>
            <pc:sldMk cId="1078193935" sldId="302"/>
            <ac:spMk id="55" creationId="{3F7C4A96-1AC7-1899-21AB-12C9D11429DE}"/>
          </ac:spMkLst>
        </pc:spChg>
        <pc:spChg chg="del mod">
          <ac:chgData name="Adwait Aralkar" userId="ae1719c1-ed02-42aa-a1d9-0d6e6247f692" providerId="ADAL" clId="{E83756EB-1544-42DC-BA2C-281AA4ABBF80}" dt="2025-02-05T09:33:39.622" v="1193" actId="478"/>
          <ac:spMkLst>
            <pc:docMk/>
            <pc:sldMk cId="1078193935" sldId="302"/>
            <ac:spMk id="56" creationId="{40880C4E-9B57-0AF5-5F4C-51D318690EBA}"/>
          </ac:spMkLst>
        </pc:spChg>
        <pc:spChg chg="mod">
          <ac:chgData name="Adwait Aralkar" userId="ae1719c1-ed02-42aa-a1d9-0d6e6247f692" providerId="ADAL" clId="{E83756EB-1544-42DC-BA2C-281AA4ABBF80}" dt="2025-02-05T09:44:01.801" v="1302" actId="1076"/>
          <ac:spMkLst>
            <pc:docMk/>
            <pc:sldMk cId="1078193935" sldId="302"/>
            <ac:spMk id="58" creationId="{8268C142-DA9B-15AA-934C-AEBCAEB70EEB}"/>
          </ac:spMkLst>
        </pc:spChg>
        <pc:spChg chg="mod">
          <ac:chgData name="Adwait Aralkar" userId="ae1719c1-ed02-42aa-a1d9-0d6e6247f692" providerId="ADAL" clId="{E83756EB-1544-42DC-BA2C-281AA4ABBF80}" dt="2025-02-05T09:57:03.759" v="1385" actId="20577"/>
          <ac:spMkLst>
            <pc:docMk/>
            <pc:sldMk cId="1078193935" sldId="302"/>
            <ac:spMk id="59" creationId="{15FDB899-329A-CD45-BF68-A6623A4D3C1F}"/>
          </ac:spMkLst>
        </pc:spChg>
        <pc:spChg chg="add mod">
          <ac:chgData name="Adwait Aralkar" userId="ae1719c1-ed02-42aa-a1d9-0d6e6247f692" providerId="ADAL" clId="{E83756EB-1544-42DC-BA2C-281AA4ABBF80}" dt="2025-02-05T11:01:21.798" v="1930" actId="404"/>
          <ac:spMkLst>
            <pc:docMk/>
            <pc:sldMk cId="1078193935" sldId="302"/>
            <ac:spMk id="60" creationId="{3162A752-AC50-E22F-F649-27E2CDB2581F}"/>
          </ac:spMkLst>
        </pc:spChg>
        <pc:spChg chg="mod">
          <ac:chgData name="Adwait Aralkar" userId="ae1719c1-ed02-42aa-a1d9-0d6e6247f692" providerId="ADAL" clId="{E83756EB-1544-42DC-BA2C-281AA4ABBF80}" dt="2025-02-05T09:47:30.846" v="1332" actId="1076"/>
          <ac:spMkLst>
            <pc:docMk/>
            <pc:sldMk cId="1078193935" sldId="302"/>
            <ac:spMk id="64" creationId="{AE380F07-5CE9-BBC5-D18F-E0DC4DFE28FB}"/>
          </ac:spMkLst>
        </pc:spChg>
        <pc:spChg chg="mod">
          <ac:chgData name="Adwait Aralkar" userId="ae1719c1-ed02-42aa-a1d9-0d6e6247f692" providerId="ADAL" clId="{E83756EB-1544-42DC-BA2C-281AA4ABBF80}" dt="2025-02-05T09:47:08.527" v="1329" actId="1076"/>
          <ac:spMkLst>
            <pc:docMk/>
            <pc:sldMk cId="1078193935" sldId="302"/>
            <ac:spMk id="67" creationId="{69598EDD-4D54-6706-9E8E-8B3EE4476B48}"/>
          </ac:spMkLst>
        </pc:spChg>
        <pc:spChg chg="add mod">
          <ac:chgData name="Adwait Aralkar" userId="ae1719c1-ed02-42aa-a1d9-0d6e6247f692" providerId="ADAL" clId="{E83756EB-1544-42DC-BA2C-281AA4ABBF80}" dt="2025-02-05T10:04:02.900" v="1462" actId="14100"/>
          <ac:spMkLst>
            <pc:docMk/>
            <pc:sldMk cId="1078193935" sldId="302"/>
            <ac:spMk id="69" creationId="{4A13A916-D3A9-B09F-F790-08BFCA4B4BB7}"/>
          </ac:spMkLst>
        </pc:spChg>
        <pc:spChg chg="add del mod">
          <ac:chgData name="Adwait Aralkar" userId="ae1719c1-ed02-42aa-a1d9-0d6e6247f692" providerId="ADAL" clId="{E83756EB-1544-42DC-BA2C-281AA4ABBF80}" dt="2025-02-05T03:53:20.595" v="1021" actId="478"/>
          <ac:spMkLst>
            <pc:docMk/>
            <pc:sldMk cId="1078193935" sldId="302"/>
            <ac:spMk id="70" creationId="{CA8F75E7-6A81-6088-EEFB-8525D35840BC}"/>
          </ac:spMkLst>
        </pc:spChg>
        <pc:spChg chg="add mod">
          <ac:chgData name="Adwait Aralkar" userId="ae1719c1-ed02-42aa-a1d9-0d6e6247f692" providerId="ADAL" clId="{E83756EB-1544-42DC-BA2C-281AA4ABBF80}" dt="2025-02-05T09:31:58.109" v="1174" actId="1076"/>
          <ac:spMkLst>
            <pc:docMk/>
            <pc:sldMk cId="1078193935" sldId="302"/>
            <ac:spMk id="73" creationId="{C13955D7-3A0C-D173-E4D5-785466E2205B}"/>
          </ac:spMkLst>
        </pc:spChg>
        <pc:spChg chg="add mod">
          <ac:chgData name="Adwait Aralkar" userId="ae1719c1-ed02-42aa-a1d9-0d6e6247f692" providerId="ADAL" clId="{E83756EB-1544-42DC-BA2C-281AA4ABBF80}" dt="2025-02-05T09:28:36.599" v="1124" actId="5793"/>
          <ac:spMkLst>
            <pc:docMk/>
            <pc:sldMk cId="1078193935" sldId="302"/>
            <ac:spMk id="74" creationId="{490A9AE1-C4B4-656C-821B-B33F28C69655}"/>
          </ac:spMkLst>
        </pc:spChg>
        <pc:spChg chg="add mod">
          <ac:chgData name="Adwait Aralkar" userId="ae1719c1-ed02-42aa-a1d9-0d6e6247f692" providerId="ADAL" clId="{E83756EB-1544-42DC-BA2C-281AA4ABBF80}" dt="2025-02-05T09:28:50.880" v="1150" actId="20577"/>
          <ac:spMkLst>
            <pc:docMk/>
            <pc:sldMk cId="1078193935" sldId="302"/>
            <ac:spMk id="75" creationId="{63E530B8-F8D1-2BC1-EEF5-47AAC98F9DD5}"/>
          </ac:spMkLst>
        </pc:spChg>
        <pc:spChg chg="add mod">
          <ac:chgData name="Adwait Aralkar" userId="ae1719c1-ed02-42aa-a1d9-0d6e6247f692" providerId="ADAL" clId="{E83756EB-1544-42DC-BA2C-281AA4ABBF80}" dt="2025-02-05T09:32:05.678" v="1176" actId="1076"/>
          <ac:spMkLst>
            <pc:docMk/>
            <pc:sldMk cId="1078193935" sldId="302"/>
            <ac:spMk id="76" creationId="{7A7836A0-CAE1-EF52-6AC9-0CF8E059E7C2}"/>
          </ac:spMkLst>
        </pc:spChg>
        <pc:spChg chg="add mod">
          <ac:chgData name="Adwait Aralkar" userId="ae1719c1-ed02-42aa-a1d9-0d6e6247f692" providerId="ADAL" clId="{E83756EB-1544-42DC-BA2C-281AA4ABBF80}" dt="2025-02-05T09:32:01.198" v="1175" actId="1076"/>
          <ac:spMkLst>
            <pc:docMk/>
            <pc:sldMk cId="1078193935" sldId="302"/>
            <ac:spMk id="77" creationId="{47D7240F-C267-DCB1-69DD-F3110243C355}"/>
          </ac:spMkLst>
        </pc:spChg>
        <pc:spChg chg="add mod">
          <ac:chgData name="Adwait Aralkar" userId="ae1719c1-ed02-42aa-a1d9-0d6e6247f692" providerId="ADAL" clId="{E83756EB-1544-42DC-BA2C-281AA4ABBF80}" dt="2025-02-05T09:32:13.726" v="1178" actId="1076"/>
          <ac:spMkLst>
            <pc:docMk/>
            <pc:sldMk cId="1078193935" sldId="302"/>
            <ac:spMk id="78" creationId="{08EA35EF-1124-C531-45DE-59D7361BF480}"/>
          </ac:spMkLst>
        </pc:spChg>
        <pc:spChg chg="add mod">
          <ac:chgData name="Adwait Aralkar" userId="ae1719c1-ed02-42aa-a1d9-0d6e6247f692" providerId="ADAL" clId="{E83756EB-1544-42DC-BA2C-281AA4ABBF80}" dt="2025-02-05T09:33:23.748" v="1188" actId="1076"/>
          <ac:spMkLst>
            <pc:docMk/>
            <pc:sldMk cId="1078193935" sldId="302"/>
            <ac:spMk id="79" creationId="{E5510213-C6DD-634B-D6EA-E63E6EB5FD00}"/>
          </ac:spMkLst>
        </pc:spChg>
        <pc:spChg chg="add mod">
          <ac:chgData name="Adwait Aralkar" userId="ae1719c1-ed02-42aa-a1d9-0d6e6247f692" providerId="ADAL" clId="{E83756EB-1544-42DC-BA2C-281AA4ABBF80}" dt="2025-02-05T09:33:35.158" v="1191"/>
          <ac:spMkLst>
            <pc:docMk/>
            <pc:sldMk cId="1078193935" sldId="302"/>
            <ac:spMk id="80" creationId="{F75A2B00-EC5F-8D40-64FC-BF2A0719A1EC}"/>
          </ac:spMkLst>
        </pc:spChg>
        <pc:spChg chg="add mod">
          <ac:chgData name="Adwait Aralkar" userId="ae1719c1-ed02-42aa-a1d9-0d6e6247f692" providerId="ADAL" clId="{E83756EB-1544-42DC-BA2C-281AA4ABBF80}" dt="2025-02-05T09:36:07.084" v="1219" actId="1076"/>
          <ac:spMkLst>
            <pc:docMk/>
            <pc:sldMk cId="1078193935" sldId="302"/>
            <ac:spMk id="81" creationId="{8D095A93-40C2-6DC9-7A88-0F3316E98C27}"/>
          </ac:spMkLst>
        </pc:spChg>
        <pc:spChg chg="add mod">
          <ac:chgData name="Adwait Aralkar" userId="ae1719c1-ed02-42aa-a1d9-0d6e6247f692" providerId="ADAL" clId="{E83756EB-1544-42DC-BA2C-281AA4ABBF80}" dt="2025-02-05T09:55:57.910" v="1381" actId="1076"/>
          <ac:spMkLst>
            <pc:docMk/>
            <pc:sldMk cId="1078193935" sldId="302"/>
            <ac:spMk id="82" creationId="{C4EA8F04-9E53-9AA5-ADBA-3645CC3143D4}"/>
          </ac:spMkLst>
        </pc:spChg>
        <pc:grpChg chg="add mod">
          <ac:chgData name="Adwait Aralkar" userId="ae1719c1-ed02-42aa-a1d9-0d6e6247f692" providerId="ADAL" clId="{E83756EB-1544-42DC-BA2C-281AA4ABBF80}" dt="2025-02-05T09:47:42.319" v="1333" actId="1076"/>
          <ac:grpSpMkLst>
            <pc:docMk/>
            <pc:sldMk cId="1078193935" sldId="302"/>
            <ac:grpSpMk id="83" creationId="{A8269AF8-5EB7-7489-4E5C-8DB2D7EE9216}"/>
          </ac:grpSpMkLst>
        </pc:grpChg>
        <pc:grpChg chg="add mod">
          <ac:chgData name="Adwait Aralkar" userId="ae1719c1-ed02-42aa-a1d9-0d6e6247f692" providerId="ADAL" clId="{E83756EB-1544-42DC-BA2C-281AA4ABBF80}" dt="2025-02-05T09:58:02.885" v="1397" actId="1076"/>
          <ac:grpSpMkLst>
            <pc:docMk/>
            <pc:sldMk cId="1078193935" sldId="302"/>
            <ac:grpSpMk id="84" creationId="{162AF36E-749F-5019-2E6D-1D7E76981506}"/>
          </ac:grpSpMkLst>
        </pc:grpChg>
        <pc:picChg chg="mod">
          <ac:chgData name="Adwait Aralkar" userId="ae1719c1-ed02-42aa-a1d9-0d6e6247f692" providerId="ADAL" clId="{E83756EB-1544-42DC-BA2C-281AA4ABBF80}" dt="2025-02-05T09:47:42.319" v="1333" actId="1076"/>
          <ac:picMkLst>
            <pc:docMk/>
            <pc:sldMk cId="1078193935" sldId="302"/>
            <ac:picMk id="47" creationId="{BF4EA66A-4D8D-CC1F-D5D7-15AF88A83020}"/>
          </ac:picMkLst>
        </pc:picChg>
        <pc:picChg chg="mod">
          <ac:chgData name="Adwait Aralkar" userId="ae1719c1-ed02-42aa-a1d9-0d6e6247f692" providerId="ADAL" clId="{E83756EB-1544-42DC-BA2C-281AA4ABBF80}" dt="2025-02-05T09:47:42.319" v="1333" actId="1076"/>
          <ac:picMkLst>
            <pc:docMk/>
            <pc:sldMk cId="1078193935" sldId="302"/>
            <ac:picMk id="48" creationId="{7EA6D0B2-E582-84B9-82B6-510B56487D25}"/>
          </ac:picMkLst>
        </pc:picChg>
      </pc:sldChg>
      <pc:sldChg chg="del">
        <pc:chgData name="Adwait Aralkar" userId="ae1719c1-ed02-42aa-a1d9-0d6e6247f692" providerId="ADAL" clId="{E83756EB-1544-42DC-BA2C-281AA4ABBF80}" dt="2025-02-05T13:38:34.507" v="2422" actId="47"/>
        <pc:sldMkLst>
          <pc:docMk/>
          <pc:sldMk cId="3573936309" sldId="303"/>
        </pc:sldMkLst>
      </pc:sldChg>
      <pc:sldChg chg="delSp mod">
        <pc:chgData name="Adwait Aralkar" userId="ae1719c1-ed02-42aa-a1d9-0d6e6247f692" providerId="ADAL" clId="{E83756EB-1544-42DC-BA2C-281AA4ABBF80}" dt="2025-02-05T13:08:58.499" v="2137" actId="478"/>
        <pc:sldMkLst>
          <pc:docMk/>
          <pc:sldMk cId="3804778257" sldId="305"/>
        </pc:sldMkLst>
        <pc:spChg chg="del">
          <ac:chgData name="Adwait Aralkar" userId="ae1719c1-ed02-42aa-a1d9-0d6e6247f692" providerId="ADAL" clId="{E83756EB-1544-42DC-BA2C-281AA4ABBF80}" dt="2025-02-05T13:08:58.499" v="2137" actId="478"/>
          <ac:spMkLst>
            <pc:docMk/>
            <pc:sldMk cId="3804778257" sldId="305"/>
            <ac:spMk id="4" creationId="{977FFBD1-9D10-A819-BF6F-21CE13FC4EAB}"/>
          </ac:spMkLst>
        </pc:spChg>
      </pc:sldChg>
      <pc:sldChg chg="add del">
        <pc:chgData name="Adwait Aralkar" userId="ae1719c1-ed02-42aa-a1d9-0d6e6247f692" providerId="ADAL" clId="{E83756EB-1544-42DC-BA2C-281AA4ABBF80}" dt="2025-02-05T11:10:39.766" v="1969" actId="2696"/>
        <pc:sldMkLst>
          <pc:docMk/>
          <pc:sldMk cId="260377367" sldId="306"/>
        </pc:sldMkLst>
      </pc:sldChg>
      <pc:sldChg chg="add del">
        <pc:chgData name="Adwait Aralkar" userId="ae1719c1-ed02-42aa-a1d9-0d6e6247f692" providerId="ADAL" clId="{E83756EB-1544-42DC-BA2C-281AA4ABBF80}" dt="2025-02-05T10:14:51.354" v="1566"/>
        <pc:sldMkLst>
          <pc:docMk/>
          <pc:sldMk cId="1502235988" sldId="306"/>
        </pc:sldMkLst>
      </pc:sldChg>
      <pc:sldChg chg="addSp modSp add mod">
        <pc:chgData name="Adwait Aralkar" userId="ae1719c1-ed02-42aa-a1d9-0d6e6247f692" providerId="ADAL" clId="{E83756EB-1544-42DC-BA2C-281AA4ABBF80}" dt="2025-02-05T11:17:02.693" v="2078" actId="207"/>
        <pc:sldMkLst>
          <pc:docMk/>
          <pc:sldMk cId="1838352972" sldId="306"/>
        </pc:sldMkLst>
        <pc:spChg chg="add mod">
          <ac:chgData name="Adwait Aralkar" userId="ae1719c1-ed02-42aa-a1d9-0d6e6247f692" providerId="ADAL" clId="{E83756EB-1544-42DC-BA2C-281AA4ABBF80}" dt="2025-02-05T11:17:02.693" v="2078" actId="207"/>
          <ac:spMkLst>
            <pc:docMk/>
            <pc:sldMk cId="1838352972" sldId="306"/>
            <ac:spMk id="2" creationId="{97EBDC62-43E2-E02C-2A64-56E1557843AE}"/>
          </ac:spMkLst>
        </pc:spChg>
        <pc:spChg chg="mod">
          <ac:chgData name="Adwait Aralkar" userId="ae1719c1-ed02-42aa-a1d9-0d6e6247f692" providerId="ADAL" clId="{E83756EB-1544-42DC-BA2C-281AA4ABBF80}" dt="2025-02-05T11:10:51.743" v="1971"/>
          <ac:spMkLst>
            <pc:docMk/>
            <pc:sldMk cId="1838352972" sldId="306"/>
            <ac:spMk id="15" creationId="{A0D6A673-C657-7326-F867-5A9963749503}"/>
          </ac:spMkLst>
        </pc:spChg>
        <pc:spChg chg="mod">
          <ac:chgData name="Adwait Aralkar" userId="ae1719c1-ed02-42aa-a1d9-0d6e6247f692" providerId="ADAL" clId="{E83756EB-1544-42DC-BA2C-281AA4ABBF80}" dt="2025-02-05T11:16:49.758" v="2075" actId="1076"/>
          <ac:spMkLst>
            <pc:docMk/>
            <pc:sldMk cId="1838352972" sldId="306"/>
            <ac:spMk id="20" creationId="{BE292D61-326C-71CF-AD07-619AC2C76B0C}"/>
          </ac:spMkLst>
        </pc:spChg>
        <pc:spChg chg="mod">
          <ac:chgData name="Adwait Aralkar" userId="ae1719c1-ed02-42aa-a1d9-0d6e6247f692" providerId="ADAL" clId="{E83756EB-1544-42DC-BA2C-281AA4ABBF80}" dt="2025-02-05T11:16:49.758" v="2075" actId="1076"/>
          <ac:spMkLst>
            <pc:docMk/>
            <pc:sldMk cId="1838352972" sldId="306"/>
            <ac:spMk id="23" creationId="{21E8184C-D7FF-2BE3-8A25-35EB9C62E30F}"/>
          </ac:spMkLst>
        </pc:spChg>
        <pc:spChg chg="mod">
          <ac:chgData name="Adwait Aralkar" userId="ae1719c1-ed02-42aa-a1d9-0d6e6247f692" providerId="ADAL" clId="{E83756EB-1544-42DC-BA2C-281AA4ABBF80}" dt="2025-02-05T11:16:49.758" v="2075" actId="1076"/>
          <ac:spMkLst>
            <pc:docMk/>
            <pc:sldMk cId="1838352972" sldId="306"/>
            <ac:spMk id="25" creationId="{7D6FFB96-6746-A4D3-BBC3-D840CEA27ADE}"/>
          </ac:spMkLst>
        </pc:spChg>
        <pc:picChg chg="add mod">
          <ac:chgData name="Adwait Aralkar" userId="ae1719c1-ed02-42aa-a1d9-0d6e6247f692" providerId="ADAL" clId="{E83756EB-1544-42DC-BA2C-281AA4ABBF80}" dt="2025-02-05T11:12:23.251" v="2042"/>
          <ac:picMkLst>
            <pc:docMk/>
            <pc:sldMk cId="1838352972" sldId="306"/>
            <ac:picMk id="3" creationId="{3D0DE470-D20B-91E3-EDC6-3AE4FE880C13}"/>
          </ac:picMkLst>
        </pc:picChg>
      </pc:sldChg>
      <pc:sldChg chg="add del">
        <pc:chgData name="Adwait Aralkar" userId="ae1719c1-ed02-42aa-a1d9-0d6e6247f692" providerId="ADAL" clId="{E83756EB-1544-42DC-BA2C-281AA4ABBF80}" dt="2025-02-05T10:20:45.121" v="1802" actId="47"/>
        <pc:sldMkLst>
          <pc:docMk/>
          <pc:sldMk cId="2746635401" sldId="306"/>
        </pc:sldMkLst>
      </pc:sldChg>
      <pc:sldChg chg="addSp delSp modSp add mod">
        <pc:chgData name="Adwait Aralkar" userId="ae1719c1-ed02-42aa-a1d9-0d6e6247f692" providerId="ADAL" clId="{E83756EB-1544-42DC-BA2C-281AA4ABBF80}" dt="2025-02-05T13:37:37.457" v="2420" actId="12789"/>
        <pc:sldMkLst>
          <pc:docMk/>
          <pc:sldMk cId="646410781" sldId="308"/>
        </pc:sldMkLst>
        <pc:spChg chg="add del mod">
          <ac:chgData name="Adwait Aralkar" userId="ae1719c1-ed02-42aa-a1d9-0d6e6247f692" providerId="ADAL" clId="{E83756EB-1544-42DC-BA2C-281AA4ABBF80}" dt="2025-02-05T13:33:48.615" v="2330" actId="478"/>
          <ac:spMkLst>
            <pc:docMk/>
            <pc:sldMk cId="646410781" sldId="308"/>
            <ac:spMk id="3" creationId="{309981E0-279E-1C8F-BF34-D346E0BD7AAF}"/>
          </ac:spMkLst>
        </pc:spChg>
        <pc:spChg chg="add mod">
          <ac:chgData name="Adwait Aralkar" userId="ae1719c1-ed02-42aa-a1d9-0d6e6247f692" providerId="ADAL" clId="{E83756EB-1544-42DC-BA2C-281AA4ABBF80}" dt="2025-02-05T13:37:37.457" v="2420" actId="12789"/>
          <ac:spMkLst>
            <pc:docMk/>
            <pc:sldMk cId="646410781" sldId="308"/>
            <ac:spMk id="7" creationId="{A3F37D88-88E9-04F7-716D-5E9EAEC985BD}"/>
          </ac:spMkLst>
        </pc:spChg>
        <pc:spChg chg="add del mod">
          <ac:chgData name="Adwait Aralkar" userId="ae1719c1-ed02-42aa-a1d9-0d6e6247f692" providerId="ADAL" clId="{E83756EB-1544-42DC-BA2C-281AA4ABBF80}" dt="2025-02-05T13:34:51.695" v="2363" actId="1076"/>
          <ac:spMkLst>
            <pc:docMk/>
            <pc:sldMk cId="646410781" sldId="308"/>
            <ac:spMk id="8" creationId="{677C7E49-99BA-836C-E153-56F241973CD6}"/>
          </ac:spMkLst>
        </pc:spChg>
        <pc:spChg chg="mod">
          <ac:chgData name="Adwait Aralkar" userId="ae1719c1-ed02-42aa-a1d9-0d6e6247f692" providerId="ADAL" clId="{E83756EB-1544-42DC-BA2C-281AA4ABBF80}" dt="2025-02-05T13:36:56.996" v="2416" actId="113"/>
          <ac:spMkLst>
            <pc:docMk/>
            <pc:sldMk cId="646410781" sldId="308"/>
            <ac:spMk id="12" creationId="{AB5930F7-80B1-2F4A-BF96-A3FFE7E5F8C5}"/>
          </ac:spMkLst>
        </pc:spChg>
        <pc:spChg chg="add mod">
          <ac:chgData name="Adwait Aralkar" userId="ae1719c1-ed02-42aa-a1d9-0d6e6247f692" providerId="ADAL" clId="{E83756EB-1544-42DC-BA2C-281AA4ABBF80}" dt="2025-02-05T13:37:37.457" v="2420" actId="12789"/>
          <ac:spMkLst>
            <pc:docMk/>
            <pc:sldMk cId="646410781" sldId="308"/>
            <ac:spMk id="13" creationId="{1A79236F-C06C-DB8C-A7EA-0F985979E57F}"/>
          </ac:spMkLst>
        </pc:spChg>
        <pc:spChg chg="add mod">
          <ac:chgData name="Adwait Aralkar" userId="ae1719c1-ed02-42aa-a1d9-0d6e6247f692" providerId="ADAL" clId="{E83756EB-1544-42DC-BA2C-281AA4ABBF80}" dt="2025-02-05T13:37:37.457" v="2420" actId="12789"/>
          <ac:spMkLst>
            <pc:docMk/>
            <pc:sldMk cId="646410781" sldId="308"/>
            <ac:spMk id="14" creationId="{4BABF799-077A-55D9-E2F5-F9D58B48376D}"/>
          </ac:spMkLst>
        </pc:spChg>
        <pc:spChg chg="add mod">
          <ac:chgData name="Adwait Aralkar" userId="ae1719c1-ed02-42aa-a1d9-0d6e6247f692" providerId="ADAL" clId="{E83756EB-1544-42DC-BA2C-281AA4ABBF80}" dt="2025-02-05T13:37:37.457" v="2420" actId="12789"/>
          <ac:spMkLst>
            <pc:docMk/>
            <pc:sldMk cId="646410781" sldId="308"/>
            <ac:spMk id="15" creationId="{B8F16FAF-8D98-1D3F-9388-BF018994253B}"/>
          </ac:spMkLst>
        </pc:spChg>
        <pc:spChg chg="add mod">
          <ac:chgData name="Adwait Aralkar" userId="ae1719c1-ed02-42aa-a1d9-0d6e6247f692" providerId="ADAL" clId="{E83756EB-1544-42DC-BA2C-281AA4ABBF80}" dt="2025-02-05T13:35:52.810" v="2384" actId="1076"/>
          <ac:spMkLst>
            <pc:docMk/>
            <pc:sldMk cId="646410781" sldId="308"/>
            <ac:spMk id="16" creationId="{FBC87EA7-1A7E-6D47-53C0-F4E4DD1EC30F}"/>
          </ac:spMkLst>
        </pc:spChg>
        <pc:spChg chg="add mod">
          <ac:chgData name="Adwait Aralkar" userId="ae1719c1-ed02-42aa-a1d9-0d6e6247f692" providerId="ADAL" clId="{E83756EB-1544-42DC-BA2C-281AA4ABBF80}" dt="2025-02-05T13:36:06.374" v="2390" actId="1076"/>
          <ac:spMkLst>
            <pc:docMk/>
            <pc:sldMk cId="646410781" sldId="308"/>
            <ac:spMk id="17" creationId="{BFCF577B-73C6-DE9D-62D2-D0BC15D9E842}"/>
          </ac:spMkLst>
        </pc:spChg>
        <pc:spChg chg="add mod">
          <ac:chgData name="Adwait Aralkar" userId="ae1719c1-ed02-42aa-a1d9-0d6e6247f692" providerId="ADAL" clId="{E83756EB-1544-42DC-BA2C-281AA4ABBF80}" dt="2025-02-05T13:36:15.449" v="2396" actId="20577"/>
          <ac:spMkLst>
            <pc:docMk/>
            <pc:sldMk cId="646410781" sldId="308"/>
            <ac:spMk id="18" creationId="{117899FF-0298-8BA6-93AF-359F800EC061}"/>
          </ac:spMkLst>
        </pc:spChg>
        <pc:spChg chg="add mod">
          <ac:chgData name="Adwait Aralkar" userId="ae1719c1-ed02-42aa-a1d9-0d6e6247f692" providerId="ADAL" clId="{E83756EB-1544-42DC-BA2C-281AA4ABBF80}" dt="2025-02-05T13:37:37.457" v="2420" actId="12789"/>
          <ac:spMkLst>
            <pc:docMk/>
            <pc:sldMk cId="646410781" sldId="308"/>
            <ac:spMk id="19" creationId="{A25829E1-CD48-B03D-2105-EF9033558DFB}"/>
          </ac:spMkLst>
        </pc:spChg>
        <pc:spChg chg="add mod">
          <ac:chgData name="Adwait Aralkar" userId="ae1719c1-ed02-42aa-a1d9-0d6e6247f692" providerId="ADAL" clId="{E83756EB-1544-42DC-BA2C-281AA4ABBF80}" dt="2025-02-05T13:36:48.021" v="2414" actId="1076"/>
          <ac:spMkLst>
            <pc:docMk/>
            <pc:sldMk cId="646410781" sldId="308"/>
            <ac:spMk id="20" creationId="{C9CE11FE-4983-C713-BF0B-32AFDA00277E}"/>
          </ac:spMkLst>
        </pc:spChg>
        <pc:spChg chg="del">
          <ac:chgData name="Adwait Aralkar" userId="ae1719c1-ed02-42aa-a1d9-0d6e6247f692" providerId="ADAL" clId="{E83756EB-1544-42DC-BA2C-281AA4ABBF80}" dt="2025-02-05T13:36:51.036" v="2415" actId="478"/>
          <ac:spMkLst>
            <pc:docMk/>
            <pc:sldMk cId="646410781" sldId="308"/>
            <ac:spMk id="68" creationId="{36203F8E-C6C1-58A3-CF4D-2E9EACFA3859}"/>
          </ac:spMkLst>
        </pc:spChg>
        <pc:graphicFrameChg chg="del">
          <ac:chgData name="Adwait Aralkar" userId="ae1719c1-ed02-42aa-a1d9-0d6e6247f692" providerId="ADAL" clId="{E83756EB-1544-42DC-BA2C-281AA4ABBF80}" dt="2025-02-05T13:33:13.755" v="2316" actId="478"/>
          <ac:graphicFrameMkLst>
            <pc:docMk/>
            <pc:sldMk cId="646410781" sldId="308"/>
            <ac:graphicFrameMk id="5" creationId="{DDBB203A-A7C8-EB67-9E6B-5DCD263743FC}"/>
          </ac:graphicFrameMkLst>
        </pc:graphicFrameChg>
      </pc:sldChg>
      <pc:sldChg chg="add del">
        <pc:chgData name="Adwait Aralkar" userId="ae1719c1-ed02-42aa-a1d9-0d6e6247f692" providerId="ADAL" clId="{E83756EB-1544-42DC-BA2C-281AA4ABBF80}" dt="2025-02-05T10:07:19.974" v="1498"/>
        <pc:sldMkLst>
          <pc:docMk/>
          <pc:sldMk cId="32177741" sldId="2147471166"/>
        </pc:sldMkLst>
      </pc:sldChg>
      <pc:sldChg chg="add del">
        <pc:chgData name="Adwait Aralkar" userId="ae1719c1-ed02-42aa-a1d9-0d6e6247f692" providerId="ADAL" clId="{E83756EB-1544-42DC-BA2C-281AA4ABBF80}" dt="2025-02-05T13:10:09.431" v="2138" actId="47"/>
        <pc:sldMkLst>
          <pc:docMk/>
          <pc:sldMk cId="1415414937" sldId="2147471166"/>
        </pc:sldMkLst>
      </pc:sldChg>
      <pc:sldChg chg="addSp delSp modSp del mod modShow">
        <pc:chgData name="Adwait Aralkar" userId="ae1719c1-ed02-42aa-a1d9-0d6e6247f692" providerId="ADAL" clId="{E83756EB-1544-42DC-BA2C-281AA4ABBF80}" dt="2025-02-05T10:07:15.479" v="1496" actId="2696"/>
        <pc:sldMkLst>
          <pc:docMk/>
          <pc:sldMk cId="1679638984" sldId="2147471166"/>
        </pc:sldMkLst>
        <pc:spChg chg="add del mod">
          <ac:chgData name="Adwait Aralkar" userId="ae1719c1-ed02-42aa-a1d9-0d6e6247f692" providerId="ADAL" clId="{E83756EB-1544-42DC-BA2C-281AA4ABBF80}" dt="2025-02-05T09:03:43.805" v="1056" actId="478"/>
          <ac:spMkLst>
            <pc:docMk/>
            <pc:sldMk cId="1679638984" sldId="2147471166"/>
            <ac:spMk id="4" creationId="{7B8C70E7-DB08-3FB8-78F2-3812797C4C9F}"/>
          </ac:spMkLst>
        </pc:spChg>
      </pc:sldChg>
      <pc:sldChg chg="addSp delSp modSp mod">
        <pc:chgData name="Adwait Aralkar" userId="ae1719c1-ed02-42aa-a1d9-0d6e6247f692" providerId="ADAL" clId="{E83756EB-1544-42DC-BA2C-281AA4ABBF80}" dt="2025-02-05T11:16:06.056" v="2070" actId="207"/>
        <pc:sldMkLst>
          <pc:docMk/>
          <pc:sldMk cId="4042701003" sldId="2147482884"/>
        </pc:sldMkLst>
        <pc:spChg chg="mod">
          <ac:chgData name="Adwait Aralkar" userId="ae1719c1-ed02-42aa-a1d9-0d6e6247f692" providerId="ADAL" clId="{E83756EB-1544-42DC-BA2C-281AA4ABBF80}" dt="2025-02-05T11:16:06.056" v="2070" actId="207"/>
          <ac:spMkLst>
            <pc:docMk/>
            <pc:sldMk cId="4042701003" sldId="2147482884"/>
            <ac:spMk id="2" creationId="{BCB43738-C07F-AAF7-A3F8-660FCB1ACB48}"/>
          </ac:spMkLst>
        </pc:spChg>
        <pc:spChg chg="add mod">
          <ac:chgData name="Adwait Aralkar" userId="ae1719c1-ed02-42aa-a1d9-0d6e6247f692" providerId="ADAL" clId="{E83756EB-1544-42DC-BA2C-281AA4ABBF80}" dt="2025-02-05T10:28:58.140" v="1889"/>
          <ac:spMkLst>
            <pc:docMk/>
            <pc:sldMk cId="4042701003" sldId="2147482884"/>
            <ac:spMk id="3" creationId="{D8B95210-A5EA-B459-37CC-AB426BE3FFAE}"/>
          </ac:spMkLst>
        </pc:spChg>
        <pc:spChg chg="mod">
          <ac:chgData name="Adwait Aralkar" userId="ae1719c1-ed02-42aa-a1d9-0d6e6247f692" providerId="ADAL" clId="{E83756EB-1544-42DC-BA2C-281AA4ABBF80}" dt="2025-02-05T11:14:59.733" v="2063" actId="2711"/>
          <ac:spMkLst>
            <pc:docMk/>
            <pc:sldMk cId="4042701003" sldId="2147482884"/>
            <ac:spMk id="4" creationId="{1AE69994-6969-C761-2CB0-1D423FDC857E}"/>
          </ac:spMkLst>
        </pc:spChg>
        <pc:spChg chg="add del mod">
          <ac:chgData name="Adwait Aralkar" userId="ae1719c1-ed02-42aa-a1d9-0d6e6247f692" providerId="ADAL" clId="{E83756EB-1544-42DC-BA2C-281AA4ABBF80}" dt="2025-02-05T10:30:18.227" v="1904" actId="478"/>
          <ac:spMkLst>
            <pc:docMk/>
            <pc:sldMk cId="4042701003" sldId="2147482884"/>
            <ac:spMk id="5" creationId="{474F5369-A168-252E-E379-D391FD375AC9}"/>
          </ac:spMkLst>
        </pc:spChg>
        <pc:spChg chg="mod">
          <ac:chgData name="Adwait Aralkar" userId="ae1719c1-ed02-42aa-a1d9-0d6e6247f692" providerId="ADAL" clId="{E83756EB-1544-42DC-BA2C-281AA4ABBF80}" dt="2025-02-05T11:14:59.733" v="2063" actId="2711"/>
          <ac:spMkLst>
            <pc:docMk/>
            <pc:sldMk cId="4042701003" sldId="2147482884"/>
            <ac:spMk id="85" creationId="{8C883223-4198-42BB-B3D5-FB459C24E007}"/>
          </ac:spMkLst>
        </pc:spChg>
        <pc:spChg chg="mod">
          <ac:chgData name="Adwait Aralkar" userId="ae1719c1-ed02-42aa-a1d9-0d6e6247f692" providerId="ADAL" clId="{E83756EB-1544-42DC-BA2C-281AA4ABBF80}" dt="2025-02-05T11:14:59.733" v="2063" actId="2711"/>
          <ac:spMkLst>
            <pc:docMk/>
            <pc:sldMk cId="4042701003" sldId="2147482884"/>
            <ac:spMk id="86" creationId="{1461A710-DA74-1E51-2785-3BA39C32847E}"/>
          </ac:spMkLst>
        </pc:spChg>
        <pc:spChg chg="mod">
          <ac:chgData name="Adwait Aralkar" userId="ae1719c1-ed02-42aa-a1d9-0d6e6247f692" providerId="ADAL" clId="{E83756EB-1544-42DC-BA2C-281AA4ABBF80}" dt="2025-02-05T11:14:59.733" v="2063" actId="2711"/>
          <ac:spMkLst>
            <pc:docMk/>
            <pc:sldMk cId="4042701003" sldId="2147482884"/>
            <ac:spMk id="87" creationId="{5FD2818A-A849-6252-4D62-74EF32E5022F}"/>
          </ac:spMkLst>
        </pc:spChg>
        <pc:spChg chg="mod">
          <ac:chgData name="Adwait Aralkar" userId="ae1719c1-ed02-42aa-a1d9-0d6e6247f692" providerId="ADAL" clId="{E83756EB-1544-42DC-BA2C-281AA4ABBF80}" dt="2025-02-05T11:14:59.733" v="2063" actId="2711"/>
          <ac:spMkLst>
            <pc:docMk/>
            <pc:sldMk cId="4042701003" sldId="2147482884"/>
            <ac:spMk id="88" creationId="{9DF638A6-7EFD-55CE-C1FB-69050D0C61AB}"/>
          </ac:spMkLst>
        </pc:spChg>
        <pc:spChg chg="mod">
          <ac:chgData name="Adwait Aralkar" userId="ae1719c1-ed02-42aa-a1d9-0d6e6247f692" providerId="ADAL" clId="{E83756EB-1544-42DC-BA2C-281AA4ABBF80}" dt="2025-02-05T11:14:59.733" v="2063" actId="2711"/>
          <ac:spMkLst>
            <pc:docMk/>
            <pc:sldMk cId="4042701003" sldId="2147482884"/>
            <ac:spMk id="90" creationId="{A233074E-134B-C5F9-FA86-A278D96686DD}"/>
          </ac:spMkLst>
        </pc:spChg>
        <pc:spChg chg="mod">
          <ac:chgData name="Adwait Aralkar" userId="ae1719c1-ed02-42aa-a1d9-0d6e6247f692" providerId="ADAL" clId="{E83756EB-1544-42DC-BA2C-281AA4ABBF80}" dt="2025-02-05T11:14:59.733" v="2063" actId="2711"/>
          <ac:spMkLst>
            <pc:docMk/>
            <pc:sldMk cId="4042701003" sldId="2147482884"/>
            <ac:spMk id="96" creationId="{A14B6E1E-A022-A4EB-4102-60FE1F708493}"/>
          </ac:spMkLst>
        </pc:spChg>
        <pc:spChg chg="mod">
          <ac:chgData name="Adwait Aralkar" userId="ae1719c1-ed02-42aa-a1d9-0d6e6247f692" providerId="ADAL" clId="{E83756EB-1544-42DC-BA2C-281AA4ABBF80}" dt="2025-02-05T11:14:59.733" v="2063" actId="2711"/>
          <ac:spMkLst>
            <pc:docMk/>
            <pc:sldMk cId="4042701003" sldId="2147482884"/>
            <ac:spMk id="98" creationId="{B9380880-3B4E-E1E1-2912-44BF09D97493}"/>
          </ac:spMkLst>
        </pc:spChg>
        <pc:spChg chg="mod">
          <ac:chgData name="Adwait Aralkar" userId="ae1719c1-ed02-42aa-a1d9-0d6e6247f692" providerId="ADAL" clId="{E83756EB-1544-42DC-BA2C-281AA4ABBF80}" dt="2025-02-05T11:14:59.733" v="2063" actId="2711"/>
          <ac:spMkLst>
            <pc:docMk/>
            <pc:sldMk cId="4042701003" sldId="2147482884"/>
            <ac:spMk id="99" creationId="{9582C560-029E-B0B7-4E0B-2DE006633E2F}"/>
          </ac:spMkLst>
        </pc:spChg>
        <pc:spChg chg="del mod">
          <ac:chgData name="Adwait Aralkar" userId="ae1719c1-ed02-42aa-a1d9-0d6e6247f692" providerId="ADAL" clId="{E83756EB-1544-42DC-BA2C-281AA4ABBF80}" dt="2025-02-05T10:30:26.013" v="1906" actId="478"/>
          <ac:spMkLst>
            <pc:docMk/>
            <pc:sldMk cId="4042701003" sldId="2147482884"/>
            <ac:spMk id="100" creationId="{414DA806-A75D-9444-9A2E-51D14C237349}"/>
          </ac:spMkLst>
        </pc:spChg>
        <pc:spChg chg="mod">
          <ac:chgData name="Adwait Aralkar" userId="ae1719c1-ed02-42aa-a1d9-0d6e6247f692" providerId="ADAL" clId="{E83756EB-1544-42DC-BA2C-281AA4ABBF80}" dt="2025-02-05T11:14:59.733" v="2063" actId="2711"/>
          <ac:spMkLst>
            <pc:docMk/>
            <pc:sldMk cId="4042701003" sldId="2147482884"/>
            <ac:spMk id="101" creationId="{92EA0BEC-AA88-B620-E2CC-87FC279759F3}"/>
          </ac:spMkLst>
        </pc:spChg>
        <pc:spChg chg="mod">
          <ac:chgData name="Adwait Aralkar" userId="ae1719c1-ed02-42aa-a1d9-0d6e6247f692" providerId="ADAL" clId="{E83756EB-1544-42DC-BA2C-281AA4ABBF80}" dt="2025-02-05T11:14:59.733" v="2063" actId="2711"/>
          <ac:spMkLst>
            <pc:docMk/>
            <pc:sldMk cId="4042701003" sldId="2147482884"/>
            <ac:spMk id="105" creationId="{D391FA06-0E68-840D-5F57-7E18405A39CE}"/>
          </ac:spMkLst>
        </pc:spChg>
        <pc:spChg chg="mod">
          <ac:chgData name="Adwait Aralkar" userId="ae1719c1-ed02-42aa-a1d9-0d6e6247f692" providerId="ADAL" clId="{E83756EB-1544-42DC-BA2C-281AA4ABBF80}" dt="2025-02-05T11:14:59.733" v="2063" actId="2711"/>
          <ac:spMkLst>
            <pc:docMk/>
            <pc:sldMk cId="4042701003" sldId="2147482884"/>
            <ac:spMk id="107" creationId="{742A6439-F55E-3D77-4F43-E270C3EAAA51}"/>
          </ac:spMkLst>
        </pc:spChg>
        <pc:spChg chg="mod">
          <ac:chgData name="Adwait Aralkar" userId="ae1719c1-ed02-42aa-a1d9-0d6e6247f692" providerId="ADAL" clId="{E83756EB-1544-42DC-BA2C-281AA4ABBF80}" dt="2025-02-05T11:14:59.733" v="2063" actId="2711"/>
          <ac:spMkLst>
            <pc:docMk/>
            <pc:sldMk cId="4042701003" sldId="2147482884"/>
            <ac:spMk id="108" creationId="{E0ABF820-8239-5154-1A74-9DBF4FCC5C40}"/>
          </ac:spMkLst>
        </pc:spChg>
        <pc:spChg chg="mod">
          <ac:chgData name="Adwait Aralkar" userId="ae1719c1-ed02-42aa-a1d9-0d6e6247f692" providerId="ADAL" clId="{E83756EB-1544-42DC-BA2C-281AA4ABBF80}" dt="2025-02-05T11:14:59.733" v="2063" actId="2711"/>
          <ac:spMkLst>
            <pc:docMk/>
            <pc:sldMk cId="4042701003" sldId="2147482884"/>
            <ac:spMk id="109" creationId="{42DFDBFE-9E21-36B3-4234-C95FDCA1256D}"/>
          </ac:spMkLst>
        </pc:spChg>
        <pc:spChg chg="mod">
          <ac:chgData name="Adwait Aralkar" userId="ae1719c1-ed02-42aa-a1d9-0d6e6247f692" providerId="ADAL" clId="{E83756EB-1544-42DC-BA2C-281AA4ABBF80}" dt="2025-02-05T11:14:59.733" v="2063" actId="2711"/>
          <ac:spMkLst>
            <pc:docMk/>
            <pc:sldMk cId="4042701003" sldId="2147482884"/>
            <ac:spMk id="110" creationId="{8979CA37-91E7-F779-9362-BCCE5409C0A2}"/>
          </ac:spMkLst>
        </pc:spChg>
        <pc:spChg chg="mod">
          <ac:chgData name="Adwait Aralkar" userId="ae1719c1-ed02-42aa-a1d9-0d6e6247f692" providerId="ADAL" clId="{E83756EB-1544-42DC-BA2C-281AA4ABBF80}" dt="2025-02-05T11:14:59.733" v="2063" actId="2711"/>
          <ac:spMkLst>
            <pc:docMk/>
            <pc:sldMk cId="4042701003" sldId="2147482884"/>
            <ac:spMk id="114" creationId="{15BF926C-E4D3-5543-C82E-85543363E17C}"/>
          </ac:spMkLst>
        </pc:spChg>
        <pc:spChg chg="mod">
          <ac:chgData name="Adwait Aralkar" userId="ae1719c1-ed02-42aa-a1d9-0d6e6247f692" providerId="ADAL" clId="{E83756EB-1544-42DC-BA2C-281AA4ABBF80}" dt="2025-02-05T11:14:59.733" v="2063" actId="2711"/>
          <ac:spMkLst>
            <pc:docMk/>
            <pc:sldMk cId="4042701003" sldId="2147482884"/>
            <ac:spMk id="116" creationId="{B877F28E-9915-4933-7A2A-BBE8C44732A5}"/>
          </ac:spMkLst>
        </pc:spChg>
        <pc:spChg chg="mod">
          <ac:chgData name="Adwait Aralkar" userId="ae1719c1-ed02-42aa-a1d9-0d6e6247f692" providerId="ADAL" clId="{E83756EB-1544-42DC-BA2C-281AA4ABBF80}" dt="2025-02-05T11:14:59.733" v="2063" actId="2711"/>
          <ac:spMkLst>
            <pc:docMk/>
            <pc:sldMk cId="4042701003" sldId="2147482884"/>
            <ac:spMk id="117" creationId="{A9E7FA97-1A37-C306-FCAD-8E41FB53F05A}"/>
          </ac:spMkLst>
        </pc:spChg>
        <pc:spChg chg="mod">
          <ac:chgData name="Adwait Aralkar" userId="ae1719c1-ed02-42aa-a1d9-0d6e6247f692" providerId="ADAL" clId="{E83756EB-1544-42DC-BA2C-281AA4ABBF80}" dt="2025-02-05T11:14:59.733" v="2063" actId="2711"/>
          <ac:spMkLst>
            <pc:docMk/>
            <pc:sldMk cId="4042701003" sldId="2147482884"/>
            <ac:spMk id="118" creationId="{BE4BF2CE-670D-7550-7F4C-DEA8E135847A}"/>
          </ac:spMkLst>
        </pc:spChg>
        <pc:spChg chg="mod">
          <ac:chgData name="Adwait Aralkar" userId="ae1719c1-ed02-42aa-a1d9-0d6e6247f692" providerId="ADAL" clId="{E83756EB-1544-42DC-BA2C-281AA4ABBF80}" dt="2025-02-05T11:14:59.733" v="2063" actId="2711"/>
          <ac:spMkLst>
            <pc:docMk/>
            <pc:sldMk cId="4042701003" sldId="2147482884"/>
            <ac:spMk id="119" creationId="{FB57BC91-4611-E77D-DE5D-0F6250EF7603}"/>
          </ac:spMkLst>
        </pc:spChg>
        <pc:grpChg chg="mod">
          <ac:chgData name="Adwait Aralkar" userId="ae1719c1-ed02-42aa-a1d9-0d6e6247f692" providerId="ADAL" clId="{E83756EB-1544-42DC-BA2C-281AA4ABBF80}" dt="2025-02-05T10:28:34.192" v="1887" actId="207"/>
          <ac:grpSpMkLst>
            <pc:docMk/>
            <pc:sldMk cId="4042701003" sldId="2147482884"/>
            <ac:grpSpMk id="84" creationId="{9DA88887-E5F8-EFD3-861E-F83AC074A9E2}"/>
          </ac:grpSpMkLst>
        </pc:grpChg>
        <pc:grpChg chg="add del mod">
          <ac:chgData name="Adwait Aralkar" userId="ae1719c1-ed02-42aa-a1d9-0d6e6247f692" providerId="ADAL" clId="{E83756EB-1544-42DC-BA2C-281AA4ABBF80}" dt="2025-02-05T10:28:34.192" v="1887" actId="207"/>
          <ac:grpSpMkLst>
            <pc:docMk/>
            <pc:sldMk cId="4042701003" sldId="2147482884"/>
            <ac:grpSpMk id="92" creationId="{1737CA1C-7F92-F158-EBAF-26FD0CA9814F}"/>
          </ac:grpSpMkLst>
        </pc:grpChg>
      </pc:sldChg>
      <pc:sldChg chg="addSp delSp modSp mod modNotesTx">
        <pc:chgData name="Adwait Aralkar" userId="ae1719c1-ed02-42aa-a1d9-0d6e6247f692" providerId="ADAL" clId="{E83756EB-1544-42DC-BA2C-281AA4ABBF80}" dt="2025-02-05T11:14:22.299" v="2061"/>
        <pc:sldMkLst>
          <pc:docMk/>
          <pc:sldMk cId="3411714768" sldId="2147483204"/>
        </pc:sldMkLst>
        <pc:spChg chg="del mod">
          <ac:chgData name="Adwait Aralkar" userId="ae1719c1-ed02-42aa-a1d9-0d6e6247f692" providerId="ADAL" clId="{E83756EB-1544-42DC-BA2C-281AA4ABBF80}" dt="2025-02-05T11:14:12.227" v="2057" actId="478"/>
          <ac:spMkLst>
            <pc:docMk/>
            <pc:sldMk cId="3411714768" sldId="2147483204"/>
            <ac:spMk id="2" creationId="{576F66E6-F68F-499A-021A-D27040DF4083}"/>
          </ac:spMkLst>
        </pc:spChg>
        <pc:spChg chg="mod">
          <ac:chgData name="Adwait Aralkar" userId="ae1719c1-ed02-42aa-a1d9-0d6e6247f692" providerId="ADAL" clId="{E83756EB-1544-42DC-BA2C-281AA4ABBF80}" dt="2025-02-05T11:13:35.011" v="2052" actId="2711"/>
          <ac:spMkLst>
            <pc:docMk/>
            <pc:sldMk cId="3411714768" sldId="2147483204"/>
            <ac:spMk id="3" creationId="{0CD61271-691F-AAE2-97C9-EE3FCD7B26CF}"/>
          </ac:spMkLst>
        </pc:spChg>
        <pc:spChg chg="add mod">
          <ac:chgData name="Adwait Aralkar" userId="ae1719c1-ed02-42aa-a1d9-0d6e6247f692" providerId="ADAL" clId="{E83756EB-1544-42DC-BA2C-281AA4ABBF80}" dt="2025-02-05T11:14:22.299" v="2061"/>
          <ac:spMkLst>
            <pc:docMk/>
            <pc:sldMk cId="3411714768" sldId="2147483204"/>
            <ac:spMk id="4" creationId="{8B6121C8-0C90-D211-2E21-EBA7340BE663}"/>
          </ac:spMkLst>
        </pc:spChg>
        <pc:spChg chg="add del mod">
          <ac:chgData name="Adwait Aralkar" userId="ae1719c1-ed02-42aa-a1d9-0d6e6247f692" providerId="ADAL" clId="{E83756EB-1544-42DC-BA2C-281AA4ABBF80}" dt="2025-02-05T11:14:15.457" v="2058" actId="478"/>
          <ac:spMkLst>
            <pc:docMk/>
            <pc:sldMk cId="3411714768" sldId="2147483204"/>
            <ac:spMk id="7" creationId="{5BE01425-86B0-AAA5-6F4E-4EADB5136254}"/>
          </ac:spMkLst>
        </pc:spChg>
        <pc:spChg chg="mod">
          <ac:chgData name="Adwait Aralkar" userId="ae1719c1-ed02-42aa-a1d9-0d6e6247f692" providerId="ADAL" clId="{E83756EB-1544-42DC-BA2C-281AA4ABBF80}" dt="2025-02-05T11:13:49.029" v="2053" actId="1076"/>
          <ac:spMkLst>
            <pc:docMk/>
            <pc:sldMk cId="3411714768" sldId="2147483204"/>
            <ac:spMk id="31" creationId="{FED5E1DB-356B-4563-BCBA-82882D19FDBF}"/>
          </ac:spMkLst>
        </pc:spChg>
        <pc:spChg chg="mod">
          <ac:chgData name="Adwait Aralkar" userId="ae1719c1-ed02-42aa-a1d9-0d6e6247f692" providerId="ADAL" clId="{E83756EB-1544-42DC-BA2C-281AA4ABBF80}" dt="2025-02-05T11:13:49.029" v="2053" actId="1076"/>
          <ac:spMkLst>
            <pc:docMk/>
            <pc:sldMk cId="3411714768" sldId="2147483204"/>
            <ac:spMk id="32" creationId="{D3E4237E-CA3F-12AF-5596-5B13F678351B}"/>
          </ac:spMkLst>
        </pc:spChg>
        <pc:spChg chg="mod">
          <ac:chgData name="Adwait Aralkar" userId="ae1719c1-ed02-42aa-a1d9-0d6e6247f692" providerId="ADAL" clId="{E83756EB-1544-42DC-BA2C-281AA4ABBF80}" dt="2025-02-05T11:13:49.029" v="2053" actId="1076"/>
          <ac:spMkLst>
            <pc:docMk/>
            <pc:sldMk cId="3411714768" sldId="2147483204"/>
            <ac:spMk id="34" creationId="{8A669DC8-7689-1CFC-DC73-E3DFC7D1EF96}"/>
          </ac:spMkLst>
        </pc:spChg>
        <pc:spChg chg="mod">
          <ac:chgData name="Adwait Aralkar" userId="ae1719c1-ed02-42aa-a1d9-0d6e6247f692" providerId="ADAL" clId="{E83756EB-1544-42DC-BA2C-281AA4ABBF80}" dt="2025-02-05T11:13:49.029" v="2053" actId="1076"/>
          <ac:spMkLst>
            <pc:docMk/>
            <pc:sldMk cId="3411714768" sldId="2147483204"/>
            <ac:spMk id="35" creationId="{F684E41D-823A-1F38-6381-DCEEF3B2BA06}"/>
          </ac:spMkLst>
        </pc:spChg>
        <pc:spChg chg="mod">
          <ac:chgData name="Adwait Aralkar" userId="ae1719c1-ed02-42aa-a1d9-0d6e6247f692" providerId="ADAL" clId="{E83756EB-1544-42DC-BA2C-281AA4ABBF80}" dt="2025-02-05T11:13:49.029" v="2053" actId="1076"/>
          <ac:spMkLst>
            <pc:docMk/>
            <pc:sldMk cId="3411714768" sldId="2147483204"/>
            <ac:spMk id="36" creationId="{906A27B5-FC51-B1F9-EA38-42CA0CA44C84}"/>
          </ac:spMkLst>
        </pc:spChg>
        <pc:spChg chg="mod">
          <ac:chgData name="Adwait Aralkar" userId="ae1719c1-ed02-42aa-a1d9-0d6e6247f692" providerId="ADAL" clId="{E83756EB-1544-42DC-BA2C-281AA4ABBF80}" dt="2025-02-05T11:13:49.029" v="2053" actId="1076"/>
          <ac:spMkLst>
            <pc:docMk/>
            <pc:sldMk cId="3411714768" sldId="2147483204"/>
            <ac:spMk id="37" creationId="{6F382132-6318-84E0-AABB-945EDF1DE262}"/>
          </ac:spMkLst>
        </pc:spChg>
        <pc:spChg chg="mod">
          <ac:chgData name="Adwait Aralkar" userId="ae1719c1-ed02-42aa-a1d9-0d6e6247f692" providerId="ADAL" clId="{E83756EB-1544-42DC-BA2C-281AA4ABBF80}" dt="2025-02-05T11:13:49.029" v="2053" actId="1076"/>
          <ac:spMkLst>
            <pc:docMk/>
            <pc:sldMk cId="3411714768" sldId="2147483204"/>
            <ac:spMk id="41" creationId="{4B1342AF-C226-3803-0ECB-7D6DEF0E987B}"/>
          </ac:spMkLst>
        </pc:spChg>
        <pc:spChg chg="mod">
          <ac:chgData name="Adwait Aralkar" userId="ae1719c1-ed02-42aa-a1d9-0d6e6247f692" providerId="ADAL" clId="{E83756EB-1544-42DC-BA2C-281AA4ABBF80}" dt="2025-02-05T11:13:49.029" v="2053" actId="1076"/>
          <ac:spMkLst>
            <pc:docMk/>
            <pc:sldMk cId="3411714768" sldId="2147483204"/>
            <ac:spMk id="42" creationId="{30039BA6-F988-98AF-257F-B9A76BA8A158}"/>
          </ac:spMkLst>
        </pc:spChg>
        <pc:spChg chg="mod">
          <ac:chgData name="Adwait Aralkar" userId="ae1719c1-ed02-42aa-a1d9-0d6e6247f692" providerId="ADAL" clId="{E83756EB-1544-42DC-BA2C-281AA4ABBF80}" dt="2025-02-05T11:13:49.029" v="2053" actId="1076"/>
          <ac:spMkLst>
            <pc:docMk/>
            <pc:sldMk cId="3411714768" sldId="2147483204"/>
            <ac:spMk id="44" creationId="{34B7226C-A56A-FF43-6AE5-526887116856}"/>
          </ac:spMkLst>
        </pc:spChg>
        <pc:spChg chg="mod">
          <ac:chgData name="Adwait Aralkar" userId="ae1719c1-ed02-42aa-a1d9-0d6e6247f692" providerId="ADAL" clId="{E83756EB-1544-42DC-BA2C-281AA4ABBF80}" dt="2025-02-05T11:13:49.029" v="2053" actId="1076"/>
          <ac:spMkLst>
            <pc:docMk/>
            <pc:sldMk cId="3411714768" sldId="2147483204"/>
            <ac:spMk id="45" creationId="{896F00FE-933D-8429-C792-844D9451D887}"/>
          </ac:spMkLst>
        </pc:spChg>
        <pc:spChg chg="mod">
          <ac:chgData name="Adwait Aralkar" userId="ae1719c1-ed02-42aa-a1d9-0d6e6247f692" providerId="ADAL" clId="{E83756EB-1544-42DC-BA2C-281AA4ABBF80}" dt="2025-02-05T11:13:49.029" v="2053" actId="1076"/>
          <ac:spMkLst>
            <pc:docMk/>
            <pc:sldMk cId="3411714768" sldId="2147483204"/>
            <ac:spMk id="46" creationId="{3A1B89E7-DE0E-5DF7-B1CD-B8E51EE673F9}"/>
          </ac:spMkLst>
        </pc:spChg>
        <pc:spChg chg="mod">
          <ac:chgData name="Adwait Aralkar" userId="ae1719c1-ed02-42aa-a1d9-0d6e6247f692" providerId="ADAL" clId="{E83756EB-1544-42DC-BA2C-281AA4ABBF80}" dt="2025-02-05T11:13:49.029" v="2053" actId="1076"/>
          <ac:spMkLst>
            <pc:docMk/>
            <pc:sldMk cId="3411714768" sldId="2147483204"/>
            <ac:spMk id="47" creationId="{F2E721F7-55F0-EF58-F275-EF5FA23F8D04}"/>
          </ac:spMkLst>
        </pc:spChg>
        <pc:spChg chg="mod">
          <ac:chgData name="Adwait Aralkar" userId="ae1719c1-ed02-42aa-a1d9-0d6e6247f692" providerId="ADAL" clId="{E83756EB-1544-42DC-BA2C-281AA4ABBF80}" dt="2025-02-05T11:13:49.029" v="2053" actId="1076"/>
          <ac:spMkLst>
            <pc:docMk/>
            <pc:sldMk cId="3411714768" sldId="2147483204"/>
            <ac:spMk id="49" creationId="{068CA0EE-147C-D0D7-F210-6020AD3EDE64}"/>
          </ac:spMkLst>
        </pc:spChg>
        <pc:spChg chg="mod">
          <ac:chgData name="Adwait Aralkar" userId="ae1719c1-ed02-42aa-a1d9-0d6e6247f692" providerId="ADAL" clId="{E83756EB-1544-42DC-BA2C-281AA4ABBF80}" dt="2025-02-05T11:13:49.029" v="2053" actId="1076"/>
          <ac:spMkLst>
            <pc:docMk/>
            <pc:sldMk cId="3411714768" sldId="2147483204"/>
            <ac:spMk id="50" creationId="{EF111D07-74FD-F326-7FE7-E09A674C473F}"/>
          </ac:spMkLst>
        </pc:spChg>
        <pc:spChg chg="mod">
          <ac:chgData name="Adwait Aralkar" userId="ae1719c1-ed02-42aa-a1d9-0d6e6247f692" providerId="ADAL" clId="{E83756EB-1544-42DC-BA2C-281AA4ABBF80}" dt="2025-02-05T11:13:49.029" v="2053" actId="1076"/>
          <ac:spMkLst>
            <pc:docMk/>
            <pc:sldMk cId="3411714768" sldId="2147483204"/>
            <ac:spMk id="52" creationId="{2880E9F6-AA76-B2D3-80FC-A51C24282A57}"/>
          </ac:spMkLst>
        </pc:spChg>
        <pc:spChg chg="mod">
          <ac:chgData name="Adwait Aralkar" userId="ae1719c1-ed02-42aa-a1d9-0d6e6247f692" providerId="ADAL" clId="{E83756EB-1544-42DC-BA2C-281AA4ABBF80}" dt="2025-02-05T11:13:49.029" v="2053" actId="1076"/>
          <ac:spMkLst>
            <pc:docMk/>
            <pc:sldMk cId="3411714768" sldId="2147483204"/>
            <ac:spMk id="53" creationId="{4EE1218B-BC9C-34AC-8057-1FF63148E021}"/>
          </ac:spMkLst>
        </pc:spChg>
        <pc:spChg chg="mod">
          <ac:chgData name="Adwait Aralkar" userId="ae1719c1-ed02-42aa-a1d9-0d6e6247f692" providerId="ADAL" clId="{E83756EB-1544-42DC-BA2C-281AA4ABBF80}" dt="2025-02-05T11:13:49.029" v="2053" actId="1076"/>
          <ac:spMkLst>
            <pc:docMk/>
            <pc:sldMk cId="3411714768" sldId="2147483204"/>
            <ac:spMk id="54" creationId="{F2BC3474-47AB-AED3-43F4-E7C1D1D1603D}"/>
          </ac:spMkLst>
        </pc:spChg>
        <pc:spChg chg="mod">
          <ac:chgData name="Adwait Aralkar" userId="ae1719c1-ed02-42aa-a1d9-0d6e6247f692" providerId="ADAL" clId="{E83756EB-1544-42DC-BA2C-281AA4ABBF80}" dt="2025-02-05T11:13:49.029" v="2053" actId="1076"/>
          <ac:spMkLst>
            <pc:docMk/>
            <pc:sldMk cId="3411714768" sldId="2147483204"/>
            <ac:spMk id="55" creationId="{1DFB8EB5-5FDE-EBAE-4044-5DF2DD46233C}"/>
          </ac:spMkLst>
        </pc:spChg>
        <pc:spChg chg="mod">
          <ac:chgData name="Adwait Aralkar" userId="ae1719c1-ed02-42aa-a1d9-0d6e6247f692" providerId="ADAL" clId="{E83756EB-1544-42DC-BA2C-281AA4ABBF80}" dt="2025-02-05T11:13:49.029" v="2053" actId="1076"/>
          <ac:spMkLst>
            <pc:docMk/>
            <pc:sldMk cId="3411714768" sldId="2147483204"/>
            <ac:spMk id="111" creationId="{EAE8956C-485A-0947-2FFC-33494BF1CAB5}"/>
          </ac:spMkLst>
        </pc:spChg>
        <pc:spChg chg="mod">
          <ac:chgData name="Adwait Aralkar" userId="ae1719c1-ed02-42aa-a1d9-0d6e6247f692" providerId="ADAL" clId="{E83756EB-1544-42DC-BA2C-281AA4ABBF80}" dt="2025-02-05T11:13:49.029" v="2053" actId="1076"/>
          <ac:spMkLst>
            <pc:docMk/>
            <pc:sldMk cId="3411714768" sldId="2147483204"/>
            <ac:spMk id="112" creationId="{2DAE7C81-0552-A115-A62D-B94A7BD24126}"/>
          </ac:spMkLst>
        </pc:spChg>
        <pc:spChg chg="mod">
          <ac:chgData name="Adwait Aralkar" userId="ae1719c1-ed02-42aa-a1d9-0d6e6247f692" providerId="ADAL" clId="{E83756EB-1544-42DC-BA2C-281AA4ABBF80}" dt="2025-02-05T11:13:49.029" v="2053" actId="1076"/>
          <ac:spMkLst>
            <pc:docMk/>
            <pc:sldMk cId="3411714768" sldId="2147483204"/>
            <ac:spMk id="114" creationId="{9405043D-5387-20CB-8435-96B21CE47A48}"/>
          </ac:spMkLst>
        </pc:spChg>
        <pc:spChg chg="mod">
          <ac:chgData name="Adwait Aralkar" userId="ae1719c1-ed02-42aa-a1d9-0d6e6247f692" providerId="ADAL" clId="{E83756EB-1544-42DC-BA2C-281AA4ABBF80}" dt="2025-02-05T11:13:49.029" v="2053" actId="1076"/>
          <ac:spMkLst>
            <pc:docMk/>
            <pc:sldMk cId="3411714768" sldId="2147483204"/>
            <ac:spMk id="115" creationId="{714848AC-56A4-170B-BEB5-3BAF68E6FEB5}"/>
          </ac:spMkLst>
        </pc:spChg>
        <pc:spChg chg="mod">
          <ac:chgData name="Adwait Aralkar" userId="ae1719c1-ed02-42aa-a1d9-0d6e6247f692" providerId="ADAL" clId="{E83756EB-1544-42DC-BA2C-281AA4ABBF80}" dt="2025-02-05T11:13:49.029" v="2053" actId="1076"/>
          <ac:spMkLst>
            <pc:docMk/>
            <pc:sldMk cId="3411714768" sldId="2147483204"/>
            <ac:spMk id="116" creationId="{C8AA4A74-3683-3BFC-1053-54940DD7900E}"/>
          </ac:spMkLst>
        </pc:spChg>
        <pc:spChg chg="mod">
          <ac:chgData name="Adwait Aralkar" userId="ae1719c1-ed02-42aa-a1d9-0d6e6247f692" providerId="ADAL" clId="{E83756EB-1544-42DC-BA2C-281AA4ABBF80}" dt="2025-02-05T11:13:49.029" v="2053" actId="1076"/>
          <ac:spMkLst>
            <pc:docMk/>
            <pc:sldMk cId="3411714768" sldId="2147483204"/>
            <ac:spMk id="117" creationId="{729CF69A-2D59-2DB8-EA31-0FAFEEDD4D1E}"/>
          </ac:spMkLst>
        </pc:spChg>
        <pc:spChg chg="mod">
          <ac:chgData name="Adwait Aralkar" userId="ae1719c1-ed02-42aa-a1d9-0d6e6247f692" providerId="ADAL" clId="{E83756EB-1544-42DC-BA2C-281AA4ABBF80}" dt="2025-02-05T11:13:49.029" v="2053" actId="1076"/>
          <ac:spMkLst>
            <pc:docMk/>
            <pc:sldMk cId="3411714768" sldId="2147483204"/>
            <ac:spMk id="122" creationId="{1721E57F-BBDD-D999-7379-76836F4D5184}"/>
          </ac:spMkLst>
        </pc:spChg>
        <pc:spChg chg="mod">
          <ac:chgData name="Adwait Aralkar" userId="ae1719c1-ed02-42aa-a1d9-0d6e6247f692" providerId="ADAL" clId="{E83756EB-1544-42DC-BA2C-281AA4ABBF80}" dt="2025-02-05T11:13:49.029" v="2053" actId="1076"/>
          <ac:spMkLst>
            <pc:docMk/>
            <pc:sldMk cId="3411714768" sldId="2147483204"/>
            <ac:spMk id="123" creationId="{97BAA592-08A2-E445-525E-187ECFDE65D1}"/>
          </ac:spMkLst>
        </pc:spChg>
        <pc:spChg chg="mod">
          <ac:chgData name="Adwait Aralkar" userId="ae1719c1-ed02-42aa-a1d9-0d6e6247f692" providerId="ADAL" clId="{E83756EB-1544-42DC-BA2C-281AA4ABBF80}" dt="2025-02-05T11:13:49.029" v="2053" actId="1076"/>
          <ac:spMkLst>
            <pc:docMk/>
            <pc:sldMk cId="3411714768" sldId="2147483204"/>
            <ac:spMk id="125" creationId="{DE63D562-3D1F-9E82-F9FF-2AC088AA932E}"/>
          </ac:spMkLst>
        </pc:spChg>
        <pc:spChg chg="mod">
          <ac:chgData name="Adwait Aralkar" userId="ae1719c1-ed02-42aa-a1d9-0d6e6247f692" providerId="ADAL" clId="{E83756EB-1544-42DC-BA2C-281AA4ABBF80}" dt="2025-02-05T11:13:49.029" v="2053" actId="1076"/>
          <ac:spMkLst>
            <pc:docMk/>
            <pc:sldMk cId="3411714768" sldId="2147483204"/>
            <ac:spMk id="126" creationId="{AC6B5572-20D1-6622-9BA3-79100478234E}"/>
          </ac:spMkLst>
        </pc:spChg>
        <pc:spChg chg="mod">
          <ac:chgData name="Adwait Aralkar" userId="ae1719c1-ed02-42aa-a1d9-0d6e6247f692" providerId="ADAL" clId="{E83756EB-1544-42DC-BA2C-281AA4ABBF80}" dt="2025-02-05T11:13:49.029" v="2053" actId="1076"/>
          <ac:spMkLst>
            <pc:docMk/>
            <pc:sldMk cId="3411714768" sldId="2147483204"/>
            <ac:spMk id="127" creationId="{40F32A81-9FB8-A335-1558-87A14758A73E}"/>
          </ac:spMkLst>
        </pc:spChg>
        <pc:spChg chg="mod">
          <ac:chgData name="Adwait Aralkar" userId="ae1719c1-ed02-42aa-a1d9-0d6e6247f692" providerId="ADAL" clId="{E83756EB-1544-42DC-BA2C-281AA4ABBF80}" dt="2025-02-05T11:13:49.029" v="2053" actId="1076"/>
          <ac:spMkLst>
            <pc:docMk/>
            <pc:sldMk cId="3411714768" sldId="2147483204"/>
            <ac:spMk id="128" creationId="{C0C30A16-1D11-2C21-54DC-6CDFD04C3FF5}"/>
          </ac:spMkLst>
        </pc:spChg>
        <pc:spChg chg="mod">
          <ac:chgData name="Adwait Aralkar" userId="ae1719c1-ed02-42aa-a1d9-0d6e6247f692" providerId="ADAL" clId="{E83756EB-1544-42DC-BA2C-281AA4ABBF80}" dt="2025-02-05T11:13:49.029" v="2053" actId="1076"/>
          <ac:spMkLst>
            <pc:docMk/>
            <pc:sldMk cId="3411714768" sldId="2147483204"/>
            <ac:spMk id="133" creationId="{73AD5EB0-461C-6319-9B02-C849E56B07C5}"/>
          </ac:spMkLst>
        </pc:spChg>
        <pc:spChg chg="mod">
          <ac:chgData name="Adwait Aralkar" userId="ae1719c1-ed02-42aa-a1d9-0d6e6247f692" providerId="ADAL" clId="{E83756EB-1544-42DC-BA2C-281AA4ABBF80}" dt="2025-02-05T11:13:49.029" v="2053" actId="1076"/>
          <ac:spMkLst>
            <pc:docMk/>
            <pc:sldMk cId="3411714768" sldId="2147483204"/>
            <ac:spMk id="134" creationId="{8AB33337-F75A-2677-A7FB-318BC4829EC5}"/>
          </ac:spMkLst>
        </pc:spChg>
        <pc:spChg chg="mod">
          <ac:chgData name="Adwait Aralkar" userId="ae1719c1-ed02-42aa-a1d9-0d6e6247f692" providerId="ADAL" clId="{E83756EB-1544-42DC-BA2C-281AA4ABBF80}" dt="2025-02-05T11:13:49.029" v="2053" actId="1076"/>
          <ac:spMkLst>
            <pc:docMk/>
            <pc:sldMk cId="3411714768" sldId="2147483204"/>
            <ac:spMk id="136" creationId="{8167162A-DE98-1F33-65EB-B2CF2F9BC07F}"/>
          </ac:spMkLst>
        </pc:spChg>
        <pc:spChg chg="mod">
          <ac:chgData name="Adwait Aralkar" userId="ae1719c1-ed02-42aa-a1d9-0d6e6247f692" providerId="ADAL" clId="{E83756EB-1544-42DC-BA2C-281AA4ABBF80}" dt="2025-02-05T11:13:49.029" v="2053" actId="1076"/>
          <ac:spMkLst>
            <pc:docMk/>
            <pc:sldMk cId="3411714768" sldId="2147483204"/>
            <ac:spMk id="137" creationId="{F7D8324C-A45E-D58D-057F-757E48E1BDC5}"/>
          </ac:spMkLst>
        </pc:spChg>
        <pc:spChg chg="mod">
          <ac:chgData name="Adwait Aralkar" userId="ae1719c1-ed02-42aa-a1d9-0d6e6247f692" providerId="ADAL" clId="{E83756EB-1544-42DC-BA2C-281AA4ABBF80}" dt="2025-02-05T11:13:49.029" v="2053" actId="1076"/>
          <ac:spMkLst>
            <pc:docMk/>
            <pc:sldMk cId="3411714768" sldId="2147483204"/>
            <ac:spMk id="138" creationId="{0DAEE446-9884-6ABA-AC87-836FFFFAE65C}"/>
          </ac:spMkLst>
        </pc:spChg>
        <pc:spChg chg="mod">
          <ac:chgData name="Adwait Aralkar" userId="ae1719c1-ed02-42aa-a1d9-0d6e6247f692" providerId="ADAL" clId="{E83756EB-1544-42DC-BA2C-281AA4ABBF80}" dt="2025-02-05T11:13:49.029" v="2053" actId="1076"/>
          <ac:spMkLst>
            <pc:docMk/>
            <pc:sldMk cId="3411714768" sldId="2147483204"/>
            <ac:spMk id="139" creationId="{3D0ABCA9-CAF4-4DCE-9E02-CC50E995232E}"/>
          </ac:spMkLst>
        </pc:spChg>
        <pc:spChg chg="mod">
          <ac:chgData name="Adwait Aralkar" userId="ae1719c1-ed02-42aa-a1d9-0d6e6247f692" providerId="ADAL" clId="{E83756EB-1544-42DC-BA2C-281AA4ABBF80}" dt="2025-02-05T11:13:49.029" v="2053" actId="1076"/>
          <ac:spMkLst>
            <pc:docMk/>
            <pc:sldMk cId="3411714768" sldId="2147483204"/>
            <ac:spMk id="144" creationId="{F5E5F4CC-C896-677F-B556-2C1D6F4CEFF4}"/>
          </ac:spMkLst>
        </pc:spChg>
        <pc:spChg chg="mod">
          <ac:chgData name="Adwait Aralkar" userId="ae1719c1-ed02-42aa-a1d9-0d6e6247f692" providerId="ADAL" clId="{E83756EB-1544-42DC-BA2C-281AA4ABBF80}" dt="2025-02-05T11:13:49.029" v="2053" actId="1076"/>
          <ac:spMkLst>
            <pc:docMk/>
            <pc:sldMk cId="3411714768" sldId="2147483204"/>
            <ac:spMk id="145" creationId="{565A6B7F-BD2C-A737-8588-B2A1EAE76476}"/>
          </ac:spMkLst>
        </pc:spChg>
        <pc:spChg chg="mod">
          <ac:chgData name="Adwait Aralkar" userId="ae1719c1-ed02-42aa-a1d9-0d6e6247f692" providerId="ADAL" clId="{E83756EB-1544-42DC-BA2C-281AA4ABBF80}" dt="2025-02-05T11:13:49.029" v="2053" actId="1076"/>
          <ac:spMkLst>
            <pc:docMk/>
            <pc:sldMk cId="3411714768" sldId="2147483204"/>
            <ac:spMk id="147" creationId="{E18EB816-FBBE-EA0E-D2CE-083CD9C6BC6D}"/>
          </ac:spMkLst>
        </pc:spChg>
        <pc:spChg chg="mod">
          <ac:chgData name="Adwait Aralkar" userId="ae1719c1-ed02-42aa-a1d9-0d6e6247f692" providerId="ADAL" clId="{E83756EB-1544-42DC-BA2C-281AA4ABBF80}" dt="2025-02-05T11:13:49.029" v="2053" actId="1076"/>
          <ac:spMkLst>
            <pc:docMk/>
            <pc:sldMk cId="3411714768" sldId="2147483204"/>
            <ac:spMk id="148" creationId="{E3B677EB-DF6F-5126-BAC1-755B23172BE2}"/>
          </ac:spMkLst>
        </pc:spChg>
        <pc:spChg chg="mod">
          <ac:chgData name="Adwait Aralkar" userId="ae1719c1-ed02-42aa-a1d9-0d6e6247f692" providerId="ADAL" clId="{E83756EB-1544-42DC-BA2C-281AA4ABBF80}" dt="2025-02-05T11:13:49.029" v="2053" actId="1076"/>
          <ac:spMkLst>
            <pc:docMk/>
            <pc:sldMk cId="3411714768" sldId="2147483204"/>
            <ac:spMk id="149" creationId="{FD39A9F7-30D7-CF67-F9BE-A0B540586216}"/>
          </ac:spMkLst>
        </pc:spChg>
        <pc:spChg chg="mod">
          <ac:chgData name="Adwait Aralkar" userId="ae1719c1-ed02-42aa-a1d9-0d6e6247f692" providerId="ADAL" clId="{E83756EB-1544-42DC-BA2C-281AA4ABBF80}" dt="2025-02-05T11:13:49.029" v="2053" actId="1076"/>
          <ac:spMkLst>
            <pc:docMk/>
            <pc:sldMk cId="3411714768" sldId="2147483204"/>
            <ac:spMk id="150" creationId="{742B3A9E-89F6-3F81-E8E7-459E468F76FD}"/>
          </ac:spMkLst>
        </pc:spChg>
        <pc:spChg chg="mod">
          <ac:chgData name="Adwait Aralkar" userId="ae1719c1-ed02-42aa-a1d9-0d6e6247f692" providerId="ADAL" clId="{E83756EB-1544-42DC-BA2C-281AA4ABBF80}" dt="2025-02-05T11:13:49.029" v="2053" actId="1076"/>
          <ac:spMkLst>
            <pc:docMk/>
            <pc:sldMk cId="3411714768" sldId="2147483204"/>
            <ac:spMk id="155" creationId="{6283D96E-5C44-8496-BB8D-E79F0BCF635C}"/>
          </ac:spMkLst>
        </pc:spChg>
        <pc:spChg chg="mod">
          <ac:chgData name="Adwait Aralkar" userId="ae1719c1-ed02-42aa-a1d9-0d6e6247f692" providerId="ADAL" clId="{E83756EB-1544-42DC-BA2C-281AA4ABBF80}" dt="2025-02-05T11:13:49.029" v="2053" actId="1076"/>
          <ac:spMkLst>
            <pc:docMk/>
            <pc:sldMk cId="3411714768" sldId="2147483204"/>
            <ac:spMk id="156" creationId="{3F33971C-65DC-40A6-024D-0E8AAABAFF5C}"/>
          </ac:spMkLst>
        </pc:spChg>
        <pc:spChg chg="mod">
          <ac:chgData name="Adwait Aralkar" userId="ae1719c1-ed02-42aa-a1d9-0d6e6247f692" providerId="ADAL" clId="{E83756EB-1544-42DC-BA2C-281AA4ABBF80}" dt="2025-02-05T11:13:49.029" v="2053" actId="1076"/>
          <ac:spMkLst>
            <pc:docMk/>
            <pc:sldMk cId="3411714768" sldId="2147483204"/>
            <ac:spMk id="158" creationId="{D4714CCB-9519-71B2-8FEE-5E9B554D25E5}"/>
          </ac:spMkLst>
        </pc:spChg>
        <pc:spChg chg="mod">
          <ac:chgData name="Adwait Aralkar" userId="ae1719c1-ed02-42aa-a1d9-0d6e6247f692" providerId="ADAL" clId="{E83756EB-1544-42DC-BA2C-281AA4ABBF80}" dt="2025-02-05T11:13:49.029" v="2053" actId="1076"/>
          <ac:spMkLst>
            <pc:docMk/>
            <pc:sldMk cId="3411714768" sldId="2147483204"/>
            <ac:spMk id="159" creationId="{468B5A89-2229-D41A-88D1-DD1B29BFCAD3}"/>
          </ac:spMkLst>
        </pc:spChg>
        <pc:spChg chg="mod">
          <ac:chgData name="Adwait Aralkar" userId="ae1719c1-ed02-42aa-a1d9-0d6e6247f692" providerId="ADAL" clId="{E83756EB-1544-42DC-BA2C-281AA4ABBF80}" dt="2025-02-05T11:13:49.029" v="2053" actId="1076"/>
          <ac:spMkLst>
            <pc:docMk/>
            <pc:sldMk cId="3411714768" sldId="2147483204"/>
            <ac:spMk id="160" creationId="{463CB0F0-F4CD-E872-5A59-E8A6B44F5C08}"/>
          </ac:spMkLst>
        </pc:spChg>
        <pc:spChg chg="mod">
          <ac:chgData name="Adwait Aralkar" userId="ae1719c1-ed02-42aa-a1d9-0d6e6247f692" providerId="ADAL" clId="{E83756EB-1544-42DC-BA2C-281AA4ABBF80}" dt="2025-02-05T11:13:49.029" v="2053" actId="1076"/>
          <ac:spMkLst>
            <pc:docMk/>
            <pc:sldMk cId="3411714768" sldId="2147483204"/>
            <ac:spMk id="161" creationId="{CEF23491-CA27-F006-59BA-2601297A64F1}"/>
          </ac:spMkLst>
        </pc:spChg>
        <pc:spChg chg="mod">
          <ac:chgData name="Adwait Aralkar" userId="ae1719c1-ed02-42aa-a1d9-0d6e6247f692" providerId="ADAL" clId="{E83756EB-1544-42DC-BA2C-281AA4ABBF80}" dt="2025-02-05T11:13:49.029" v="2053" actId="1076"/>
          <ac:spMkLst>
            <pc:docMk/>
            <pc:sldMk cId="3411714768" sldId="2147483204"/>
            <ac:spMk id="173" creationId="{822883E0-D036-1409-143B-F49990506465}"/>
          </ac:spMkLst>
        </pc:spChg>
        <pc:spChg chg="mod">
          <ac:chgData name="Adwait Aralkar" userId="ae1719c1-ed02-42aa-a1d9-0d6e6247f692" providerId="ADAL" clId="{E83756EB-1544-42DC-BA2C-281AA4ABBF80}" dt="2025-02-05T11:13:49.029" v="2053" actId="1076"/>
          <ac:spMkLst>
            <pc:docMk/>
            <pc:sldMk cId="3411714768" sldId="2147483204"/>
            <ac:spMk id="175" creationId="{69247387-EDCD-D210-BBD6-F812FFF7484C}"/>
          </ac:spMkLst>
        </pc:spChg>
        <pc:spChg chg="mod">
          <ac:chgData name="Adwait Aralkar" userId="ae1719c1-ed02-42aa-a1d9-0d6e6247f692" providerId="ADAL" clId="{E83756EB-1544-42DC-BA2C-281AA4ABBF80}" dt="2025-02-05T11:13:49.029" v="2053" actId="1076"/>
          <ac:spMkLst>
            <pc:docMk/>
            <pc:sldMk cId="3411714768" sldId="2147483204"/>
            <ac:spMk id="176" creationId="{0C9AE19A-0358-3262-2F80-2E83EB3FA7F0}"/>
          </ac:spMkLst>
        </pc:spChg>
        <pc:spChg chg="mod">
          <ac:chgData name="Adwait Aralkar" userId="ae1719c1-ed02-42aa-a1d9-0d6e6247f692" providerId="ADAL" clId="{E83756EB-1544-42DC-BA2C-281AA4ABBF80}" dt="2025-02-05T11:13:49.029" v="2053" actId="1076"/>
          <ac:spMkLst>
            <pc:docMk/>
            <pc:sldMk cId="3411714768" sldId="2147483204"/>
            <ac:spMk id="179" creationId="{5453BC08-B91E-D2EB-6784-50D14970169F}"/>
          </ac:spMkLst>
        </pc:spChg>
        <pc:spChg chg="mod">
          <ac:chgData name="Adwait Aralkar" userId="ae1719c1-ed02-42aa-a1d9-0d6e6247f692" providerId="ADAL" clId="{E83756EB-1544-42DC-BA2C-281AA4ABBF80}" dt="2025-02-05T11:13:49.029" v="2053" actId="1076"/>
          <ac:spMkLst>
            <pc:docMk/>
            <pc:sldMk cId="3411714768" sldId="2147483204"/>
            <ac:spMk id="180" creationId="{32B12FF6-C9E1-B907-245B-0045DB675490}"/>
          </ac:spMkLst>
        </pc:spChg>
        <pc:spChg chg="mod">
          <ac:chgData name="Adwait Aralkar" userId="ae1719c1-ed02-42aa-a1d9-0d6e6247f692" providerId="ADAL" clId="{E83756EB-1544-42DC-BA2C-281AA4ABBF80}" dt="2025-02-05T11:13:49.029" v="2053" actId="1076"/>
          <ac:spMkLst>
            <pc:docMk/>
            <pc:sldMk cId="3411714768" sldId="2147483204"/>
            <ac:spMk id="183" creationId="{3B8C086C-F080-8274-C926-1B7F6E317609}"/>
          </ac:spMkLst>
        </pc:spChg>
        <pc:spChg chg="mod">
          <ac:chgData name="Adwait Aralkar" userId="ae1719c1-ed02-42aa-a1d9-0d6e6247f692" providerId="ADAL" clId="{E83756EB-1544-42DC-BA2C-281AA4ABBF80}" dt="2025-02-05T11:13:49.029" v="2053" actId="1076"/>
          <ac:spMkLst>
            <pc:docMk/>
            <pc:sldMk cId="3411714768" sldId="2147483204"/>
            <ac:spMk id="184" creationId="{E9743254-1AD2-42D6-98B6-61FB8ACEFE25}"/>
          </ac:spMkLst>
        </pc:spChg>
        <pc:spChg chg="mod">
          <ac:chgData name="Adwait Aralkar" userId="ae1719c1-ed02-42aa-a1d9-0d6e6247f692" providerId="ADAL" clId="{E83756EB-1544-42DC-BA2C-281AA4ABBF80}" dt="2025-02-05T11:13:49.029" v="2053" actId="1076"/>
          <ac:spMkLst>
            <pc:docMk/>
            <pc:sldMk cId="3411714768" sldId="2147483204"/>
            <ac:spMk id="187" creationId="{963B682D-3F9E-6EC8-B0CF-9916B55193DF}"/>
          </ac:spMkLst>
        </pc:spChg>
        <pc:spChg chg="mod">
          <ac:chgData name="Adwait Aralkar" userId="ae1719c1-ed02-42aa-a1d9-0d6e6247f692" providerId="ADAL" clId="{E83756EB-1544-42DC-BA2C-281AA4ABBF80}" dt="2025-02-05T11:13:49.029" v="2053" actId="1076"/>
          <ac:spMkLst>
            <pc:docMk/>
            <pc:sldMk cId="3411714768" sldId="2147483204"/>
            <ac:spMk id="214" creationId="{57097F99-AE25-758A-31DC-36FB563E0EA4}"/>
          </ac:spMkLst>
        </pc:spChg>
        <pc:grpChg chg="mod">
          <ac:chgData name="Adwait Aralkar" userId="ae1719c1-ed02-42aa-a1d9-0d6e6247f692" providerId="ADAL" clId="{E83756EB-1544-42DC-BA2C-281AA4ABBF80}" dt="2025-02-05T11:13:49.029" v="2053" actId="1076"/>
          <ac:grpSpMkLst>
            <pc:docMk/>
            <pc:sldMk cId="3411714768" sldId="2147483204"/>
            <ac:grpSpMk id="5" creationId="{55FB1DA4-0922-6E2E-D2E9-D8D03DE44786}"/>
          </ac:grpSpMkLst>
        </pc:grpChg>
        <pc:grpChg chg="mod">
          <ac:chgData name="Adwait Aralkar" userId="ae1719c1-ed02-42aa-a1d9-0d6e6247f692" providerId="ADAL" clId="{E83756EB-1544-42DC-BA2C-281AA4ABBF80}" dt="2025-02-05T11:13:49.029" v="2053" actId="1076"/>
          <ac:grpSpMkLst>
            <pc:docMk/>
            <pc:sldMk cId="3411714768" sldId="2147483204"/>
            <ac:grpSpMk id="28" creationId="{25C0DA5F-0941-4E60-C83E-0C55CAD066B5}"/>
          </ac:grpSpMkLst>
        </pc:grpChg>
        <pc:grpChg chg="mod">
          <ac:chgData name="Adwait Aralkar" userId="ae1719c1-ed02-42aa-a1d9-0d6e6247f692" providerId="ADAL" clId="{E83756EB-1544-42DC-BA2C-281AA4ABBF80}" dt="2025-02-05T11:13:49.029" v="2053" actId="1076"/>
          <ac:grpSpMkLst>
            <pc:docMk/>
            <pc:sldMk cId="3411714768" sldId="2147483204"/>
            <ac:grpSpMk id="30" creationId="{9787F053-6F96-C13D-D2C6-61DD8A1FFF63}"/>
          </ac:grpSpMkLst>
        </pc:grpChg>
        <pc:grpChg chg="mod">
          <ac:chgData name="Adwait Aralkar" userId="ae1719c1-ed02-42aa-a1d9-0d6e6247f692" providerId="ADAL" clId="{E83756EB-1544-42DC-BA2C-281AA4ABBF80}" dt="2025-02-05T11:13:49.029" v="2053" actId="1076"/>
          <ac:grpSpMkLst>
            <pc:docMk/>
            <pc:sldMk cId="3411714768" sldId="2147483204"/>
            <ac:grpSpMk id="33" creationId="{D3E17BF6-EEC5-0C83-2995-0DABCBF28FD6}"/>
          </ac:grpSpMkLst>
        </pc:grpChg>
        <pc:grpChg chg="mod">
          <ac:chgData name="Adwait Aralkar" userId="ae1719c1-ed02-42aa-a1d9-0d6e6247f692" providerId="ADAL" clId="{E83756EB-1544-42DC-BA2C-281AA4ABBF80}" dt="2025-02-05T11:13:49.029" v="2053" actId="1076"/>
          <ac:grpSpMkLst>
            <pc:docMk/>
            <pc:sldMk cId="3411714768" sldId="2147483204"/>
            <ac:grpSpMk id="38" creationId="{5AD04546-B2FF-319B-D00B-391207299BF6}"/>
          </ac:grpSpMkLst>
        </pc:grpChg>
        <pc:grpChg chg="mod">
          <ac:chgData name="Adwait Aralkar" userId="ae1719c1-ed02-42aa-a1d9-0d6e6247f692" providerId="ADAL" clId="{E83756EB-1544-42DC-BA2C-281AA4ABBF80}" dt="2025-02-05T11:13:49.029" v="2053" actId="1076"/>
          <ac:grpSpMkLst>
            <pc:docMk/>
            <pc:sldMk cId="3411714768" sldId="2147483204"/>
            <ac:grpSpMk id="40" creationId="{98EA9DA4-1C66-6AE1-8298-DD920FEDE537}"/>
          </ac:grpSpMkLst>
        </pc:grpChg>
        <pc:grpChg chg="mod">
          <ac:chgData name="Adwait Aralkar" userId="ae1719c1-ed02-42aa-a1d9-0d6e6247f692" providerId="ADAL" clId="{E83756EB-1544-42DC-BA2C-281AA4ABBF80}" dt="2025-02-05T11:13:49.029" v="2053" actId="1076"/>
          <ac:grpSpMkLst>
            <pc:docMk/>
            <pc:sldMk cId="3411714768" sldId="2147483204"/>
            <ac:grpSpMk id="43" creationId="{DAF6F21B-9976-D6C6-018B-7A72F71A5556}"/>
          </ac:grpSpMkLst>
        </pc:grpChg>
        <pc:grpChg chg="mod">
          <ac:chgData name="Adwait Aralkar" userId="ae1719c1-ed02-42aa-a1d9-0d6e6247f692" providerId="ADAL" clId="{E83756EB-1544-42DC-BA2C-281AA4ABBF80}" dt="2025-02-05T11:13:49.029" v="2053" actId="1076"/>
          <ac:grpSpMkLst>
            <pc:docMk/>
            <pc:sldMk cId="3411714768" sldId="2147483204"/>
            <ac:grpSpMk id="48" creationId="{740BFB9D-1B12-CFD6-3A31-C47DD1A83373}"/>
          </ac:grpSpMkLst>
        </pc:grpChg>
        <pc:grpChg chg="mod">
          <ac:chgData name="Adwait Aralkar" userId="ae1719c1-ed02-42aa-a1d9-0d6e6247f692" providerId="ADAL" clId="{E83756EB-1544-42DC-BA2C-281AA4ABBF80}" dt="2025-02-05T11:13:49.029" v="2053" actId="1076"/>
          <ac:grpSpMkLst>
            <pc:docMk/>
            <pc:sldMk cId="3411714768" sldId="2147483204"/>
            <ac:grpSpMk id="51" creationId="{6BDFF8F3-071E-C331-2D48-CF1DFDFB57C3}"/>
          </ac:grpSpMkLst>
        </pc:grpChg>
        <pc:grpChg chg="mod">
          <ac:chgData name="Adwait Aralkar" userId="ae1719c1-ed02-42aa-a1d9-0d6e6247f692" providerId="ADAL" clId="{E83756EB-1544-42DC-BA2C-281AA4ABBF80}" dt="2025-02-05T11:13:49.029" v="2053" actId="1076"/>
          <ac:grpSpMkLst>
            <pc:docMk/>
            <pc:sldMk cId="3411714768" sldId="2147483204"/>
            <ac:grpSpMk id="58" creationId="{776289A1-F9C3-9D0B-DC34-CF451FBDD6E5}"/>
          </ac:grpSpMkLst>
        </pc:grpChg>
        <pc:grpChg chg="mod">
          <ac:chgData name="Adwait Aralkar" userId="ae1719c1-ed02-42aa-a1d9-0d6e6247f692" providerId="ADAL" clId="{E83756EB-1544-42DC-BA2C-281AA4ABBF80}" dt="2025-02-05T11:13:49.029" v="2053" actId="1076"/>
          <ac:grpSpMkLst>
            <pc:docMk/>
            <pc:sldMk cId="3411714768" sldId="2147483204"/>
            <ac:grpSpMk id="108" creationId="{EBC0764A-ACBE-0447-E8CD-732198A5D2FD}"/>
          </ac:grpSpMkLst>
        </pc:grpChg>
        <pc:grpChg chg="mod">
          <ac:chgData name="Adwait Aralkar" userId="ae1719c1-ed02-42aa-a1d9-0d6e6247f692" providerId="ADAL" clId="{E83756EB-1544-42DC-BA2C-281AA4ABBF80}" dt="2025-02-05T11:13:49.029" v="2053" actId="1076"/>
          <ac:grpSpMkLst>
            <pc:docMk/>
            <pc:sldMk cId="3411714768" sldId="2147483204"/>
            <ac:grpSpMk id="110" creationId="{D39A3E89-C7D6-B8F3-A5B1-D3701DED6A58}"/>
          </ac:grpSpMkLst>
        </pc:grpChg>
        <pc:grpChg chg="mod">
          <ac:chgData name="Adwait Aralkar" userId="ae1719c1-ed02-42aa-a1d9-0d6e6247f692" providerId="ADAL" clId="{E83756EB-1544-42DC-BA2C-281AA4ABBF80}" dt="2025-02-05T11:13:49.029" v="2053" actId="1076"/>
          <ac:grpSpMkLst>
            <pc:docMk/>
            <pc:sldMk cId="3411714768" sldId="2147483204"/>
            <ac:grpSpMk id="113" creationId="{FD5E566F-FCF6-1EFD-6883-7C4D14CF117F}"/>
          </ac:grpSpMkLst>
        </pc:grpChg>
        <pc:grpChg chg="mod">
          <ac:chgData name="Adwait Aralkar" userId="ae1719c1-ed02-42aa-a1d9-0d6e6247f692" providerId="ADAL" clId="{E83756EB-1544-42DC-BA2C-281AA4ABBF80}" dt="2025-02-05T11:13:49.029" v="2053" actId="1076"/>
          <ac:grpSpMkLst>
            <pc:docMk/>
            <pc:sldMk cId="3411714768" sldId="2147483204"/>
            <ac:grpSpMk id="119" creationId="{255A22E6-853F-B365-9EA4-6C541998626E}"/>
          </ac:grpSpMkLst>
        </pc:grpChg>
        <pc:grpChg chg="mod">
          <ac:chgData name="Adwait Aralkar" userId="ae1719c1-ed02-42aa-a1d9-0d6e6247f692" providerId="ADAL" clId="{E83756EB-1544-42DC-BA2C-281AA4ABBF80}" dt="2025-02-05T11:13:49.029" v="2053" actId="1076"/>
          <ac:grpSpMkLst>
            <pc:docMk/>
            <pc:sldMk cId="3411714768" sldId="2147483204"/>
            <ac:grpSpMk id="121" creationId="{EA5A2A7A-F853-6E43-E993-51831895ABE3}"/>
          </ac:grpSpMkLst>
        </pc:grpChg>
        <pc:grpChg chg="mod">
          <ac:chgData name="Adwait Aralkar" userId="ae1719c1-ed02-42aa-a1d9-0d6e6247f692" providerId="ADAL" clId="{E83756EB-1544-42DC-BA2C-281AA4ABBF80}" dt="2025-02-05T11:13:49.029" v="2053" actId="1076"/>
          <ac:grpSpMkLst>
            <pc:docMk/>
            <pc:sldMk cId="3411714768" sldId="2147483204"/>
            <ac:grpSpMk id="124" creationId="{09897A42-D77C-8B0D-2440-0D3C14BEE45A}"/>
          </ac:grpSpMkLst>
        </pc:grpChg>
        <pc:grpChg chg="mod">
          <ac:chgData name="Adwait Aralkar" userId="ae1719c1-ed02-42aa-a1d9-0d6e6247f692" providerId="ADAL" clId="{E83756EB-1544-42DC-BA2C-281AA4ABBF80}" dt="2025-02-05T11:13:49.029" v="2053" actId="1076"/>
          <ac:grpSpMkLst>
            <pc:docMk/>
            <pc:sldMk cId="3411714768" sldId="2147483204"/>
            <ac:grpSpMk id="129" creationId="{8E801B0E-06F8-3B10-9004-848C52A83722}"/>
          </ac:grpSpMkLst>
        </pc:grpChg>
        <pc:grpChg chg="mod">
          <ac:chgData name="Adwait Aralkar" userId="ae1719c1-ed02-42aa-a1d9-0d6e6247f692" providerId="ADAL" clId="{E83756EB-1544-42DC-BA2C-281AA4ABBF80}" dt="2025-02-05T11:13:49.029" v="2053" actId="1076"/>
          <ac:grpSpMkLst>
            <pc:docMk/>
            <pc:sldMk cId="3411714768" sldId="2147483204"/>
            <ac:grpSpMk id="130" creationId="{09A2F690-F0AF-F9D6-361C-4C8BB81CFECB}"/>
          </ac:grpSpMkLst>
        </pc:grpChg>
        <pc:grpChg chg="mod">
          <ac:chgData name="Adwait Aralkar" userId="ae1719c1-ed02-42aa-a1d9-0d6e6247f692" providerId="ADAL" clId="{E83756EB-1544-42DC-BA2C-281AA4ABBF80}" dt="2025-02-05T11:13:49.029" v="2053" actId="1076"/>
          <ac:grpSpMkLst>
            <pc:docMk/>
            <pc:sldMk cId="3411714768" sldId="2147483204"/>
            <ac:grpSpMk id="132" creationId="{D4DE1742-7641-4141-2315-B93766535BA4}"/>
          </ac:grpSpMkLst>
        </pc:grpChg>
        <pc:grpChg chg="mod">
          <ac:chgData name="Adwait Aralkar" userId="ae1719c1-ed02-42aa-a1d9-0d6e6247f692" providerId="ADAL" clId="{E83756EB-1544-42DC-BA2C-281AA4ABBF80}" dt="2025-02-05T11:13:49.029" v="2053" actId="1076"/>
          <ac:grpSpMkLst>
            <pc:docMk/>
            <pc:sldMk cId="3411714768" sldId="2147483204"/>
            <ac:grpSpMk id="135" creationId="{48A7A096-EC4D-B67A-BB0B-8DCA9C29933B}"/>
          </ac:grpSpMkLst>
        </pc:grpChg>
        <pc:grpChg chg="mod">
          <ac:chgData name="Adwait Aralkar" userId="ae1719c1-ed02-42aa-a1d9-0d6e6247f692" providerId="ADAL" clId="{E83756EB-1544-42DC-BA2C-281AA4ABBF80}" dt="2025-02-05T11:13:49.029" v="2053" actId="1076"/>
          <ac:grpSpMkLst>
            <pc:docMk/>
            <pc:sldMk cId="3411714768" sldId="2147483204"/>
            <ac:grpSpMk id="141" creationId="{DC696DB3-E1AF-930A-F8CB-BA04CE0BCF4A}"/>
          </ac:grpSpMkLst>
        </pc:grpChg>
        <pc:grpChg chg="mod">
          <ac:chgData name="Adwait Aralkar" userId="ae1719c1-ed02-42aa-a1d9-0d6e6247f692" providerId="ADAL" clId="{E83756EB-1544-42DC-BA2C-281AA4ABBF80}" dt="2025-02-05T11:13:49.029" v="2053" actId="1076"/>
          <ac:grpSpMkLst>
            <pc:docMk/>
            <pc:sldMk cId="3411714768" sldId="2147483204"/>
            <ac:grpSpMk id="143" creationId="{037A50CC-2C88-90AD-719C-4187C00C03DA}"/>
          </ac:grpSpMkLst>
        </pc:grpChg>
        <pc:grpChg chg="mod">
          <ac:chgData name="Adwait Aralkar" userId="ae1719c1-ed02-42aa-a1d9-0d6e6247f692" providerId="ADAL" clId="{E83756EB-1544-42DC-BA2C-281AA4ABBF80}" dt="2025-02-05T11:13:49.029" v="2053" actId="1076"/>
          <ac:grpSpMkLst>
            <pc:docMk/>
            <pc:sldMk cId="3411714768" sldId="2147483204"/>
            <ac:grpSpMk id="146" creationId="{372F4EBA-D124-E2B6-AEA5-F0322A09D847}"/>
          </ac:grpSpMkLst>
        </pc:grpChg>
        <pc:grpChg chg="mod">
          <ac:chgData name="Adwait Aralkar" userId="ae1719c1-ed02-42aa-a1d9-0d6e6247f692" providerId="ADAL" clId="{E83756EB-1544-42DC-BA2C-281AA4ABBF80}" dt="2025-02-05T11:13:49.029" v="2053" actId="1076"/>
          <ac:grpSpMkLst>
            <pc:docMk/>
            <pc:sldMk cId="3411714768" sldId="2147483204"/>
            <ac:grpSpMk id="152" creationId="{DBAD6C71-B1FE-8074-DD6E-FAEEBE021CA6}"/>
          </ac:grpSpMkLst>
        </pc:grpChg>
        <pc:grpChg chg="mod">
          <ac:chgData name="Adwait Aralkar" userId="ae1719c1-ed02-42aa-a1d9-0d6e6247f692" providerId="ADAL" clId="{E83756EB-1544-42DC-BA2C-281AA4ABBF80}" dt="2025-02-05T11:13:49.029" v="2053" actId="1076"/>
          <ac:grpSpMkLst>
            <pc:docMk/>
            <pc:sldMk cId="3411714768" sldId="2147483204"/>
            <ac:grpSpMk id="154" creationId="{CA89A966-FAC5-F357-026A-D49B22140508}"/>
          </ac:grpSpMkLst>
        </pc:grpChg>
        <pc:grpChg chg="mod">
          <ac:chgData name="Adwait Aralkar" userId="ae1719c1-ed02-42aa-a1d9-0d6e6247f692" providerId="ADAL" clId="{E83756EB-1544-42DC-BA2C-281AA4ABBF80}" dt="2025-02-05T11:13:49.029" v="2053" actId="1076"/>
          <ac:grpSpMkLst>
            <pc:docMk/>
            <pc:sldMk cId="3411714768" sldId="2147483204"/>
            <ac:grpSpMk id="157" creationId="{5C09A114-0251-09DC-647D-7E728CD9BFA6}"/>
          </ac:grpSpMkLst>
        </pc:grpChg>
        <pc:grpChg chg="mod">
          <ac:chgData name="Adwait Aralkar" userId="ae1719c1-ed02-42aa-a1d9-0d6e6247f692" providerId="ADAL" clId="{E83756EB-1544-42DC-BA2C-281AA4ABBF80}" dt="2025-02-05T11:13:49.029" v="2053" actId="1076"/>
          <ac:grpSpMkLst>
            <pc:docMk/>
            <pc:sldMk cId="3411714768" sldId="2147483204"/>
            <ac:grpSpMk id="178" creationId="{8DD35AA6-49BB-BA46-4249-5AA7835FE018}"/>
          </ac:grpSpMkLst>
        </pc:grpChg>
        <pc:grpChg chg="mod">
          <ac:chgData name="Adwait Aralkar" userId="ae1719c1-ed02-42aa-a1d9-0d6e6247f692" providerId="ADAL" clId="{E83756EB-1544-42DC-BA2C-281AA4ABBF80}" dt="2025-02-05T11:13:49.029" v="2053" actId="1076"/>
          <ac:grpSpMkLst>
            <pc:docMk/>
            <pc:sldMk cId="3411714768" sldId="2147483204"/>
            <ac:grpSpMk id="182" creationId="{D8530F6A-461F-9073-2A1E-15C10A72E2B9}"/>
          </ac:grpSpMkLst>
        </pc:grpChg>
        <pc:grpChg chg="mod">
          <ac:chgData name="Adwait Aralkar" userId="ae1719c1-ed02-42aa-a1d9-0d6e6247f692" providerId="ADAL" clId="{E83756EB-1544-42DC-BA2C-281AA4ABBF80}" dt="2025-02-05T11:13:49.029" v="2053" actId="1076"/>
          <ac:grpSpMkLst>
            <pc:docMk/>
            <pc:sldMk cId="3411714768" sldId="2147483204"/>
            <ac:grpSpMk id="193" creationId="{20EA6724-1B01-B21D-76F2-30EDC776ADC1}"/>
          </ac:grpSpMkLst>
        </pc:grpChg>
        <pc:grpChg chg="mod">
          <ac:chgData name="Adwait Aralkar" userId="ae1719c1-ed02-42aa-a1d9-0d6e6247f692" providerId="ADAL" clId="{E83756EB-1544-42DC-BA2C-281AA4ABBF80}" dt="2025-02-05T11:13:49.029" v="2053" actId="1076"/>
          <ac:grpSpMkLst>
            <pc:docMk/>
            <pc:sldMk cId="3411714768" sldId="2147483204"/>
            <ac:grpSpMk id="195" creationId="{C95A2EE7-C3C5-BFDB-0841-1FB688F00504}"/>
          </ac:grpSpMkLst>
        </pc:grpChg>
        <pc:grpChg chg="mod">
          <ac:chgData name="Adwait Aralkar" userId="ae1719c1-ed02-42aa-a1d9-0d6e6247f692" providerId="ADAL" clId="{E83756EB-1544-42DC-BA2C-281AA4ABBF80}" dt="2025-02-05T11:13:49.029" v="2053" actId="1076"/>
          <ac:grpSpMkLst>
            <pc:docMk/>
            <pc:sldMk cId="3411714768" sldId="2147483204"/>
            <ac:grpSpMk id="198" creationId="{4FE32D61-3962-8A87-F7C6-D95A680D3CDC}"/>
          </ac:grpSpMkLst>
        </pc:grpChg>
        <pc:grpChg chg="mod">
          <ac:chgData name="Adwait Aralkar" userId="ae1719c1-ed02-42aa-a1d9-0d6e6247f692" providerId="ADAL" clId="{E83756EB-1544-42DC-BA2C-281AA4ABBF80}" dt="2025-02-05T11:13:49.029" v="2053" actId="1076"/>
          <ac:grpSpMkLst>
            <pc:docMk/>
            <pc:sldMk cId="3411714768" sldId="2147483204"/>
            <ac:grpSpMk id="201" creationId="{5EF74A41-D379-03CD-3985-8036CA68C517}"/>
          </ac:grpSpMkLst>
        </pc:grpChg>
        <pc:grpChg chg="mod">
          <ac:chgData name="Adwait Aralkar" userId="ae1719c1-ed02-42aa-a1d9-0d6e6247f692" providerId="ADAL" clId="{E83756EB-1544-42DC-BA2C-281AA4ABBF80}" dt="2025-02-05T11:13:49.029" v="2053" actId="1076"/>
          <ac:grpSpMkLst>
            <pc:docMk/>
            <pc:sldMk cId="3411714768" sldId="2147483204"/>
            <ac:grpSpMk id="206" creationId="{EEF9E127-1789-0391-996D-B14C44F1E9DB}"/>
          </ac:grpSpMkLst>
        </pc:grpChg>
        <pc:grpChg chg="mod">
          <ac:chgData name="Adwait Aralkar" userId="ae1719c1-ed02-42aa-a1d9-0d6e6247f692" providerId="ADAL" clId="{E83756EB-1544-42DC-BA2C-281AA4ABBF80}" dt="2025-02-05T11:13:49.029" v="2053" actId="1076"/>
          <ac:grpSpMkLst>
            <pc:docMk/>
            <pc:sldMk cId="3411714768" sldId="2147483204"/>
            <ac:grpSpMk id="207" creationId="{E3E07C9C-29D1-1A06-BC5B-24DB989D708E}"/>
          </ac:grpSpMkLst>
        </pc:grpChg>
        <pc:picChg chg="mod">
          <ac:chgData name="Adwait Aralkar" userId="ae1719c1-ed02-42aa-a1d9-0d6e6247f692" providerId="ADAL" clId="{E83756EB-1544-42DC-BA2C-281AA4ABBF80}" dt="2025-02-05T11:13:49.029" v="2053" actId="1076"/>
          <ac:picMkLst>
            <pc:docMk/>
            <pc:sldMk cId="3411714768" sldId="2147483204"/>
            <ac:picMk id="57" creationId="{59320C79-98AE-0DDE-C70F-EF70ADD7D8E6}"/>
          </ac:picMkLst>
        </pc:picChg>
        <pc:picChg chg="mod">
          <ac:chgData name="Adwait Aralkar" userId="ae1719c1-ed02-42aa-a1d9-0d6e6247f692" providerId="ADAL" clId="{E83756EB-1544-42DC-BA2C-281AA4ABBF80}" dt="2025-02-05T11:13:35.011" v="2052" actId="2711"/>
          <ac:picMkLst>
            <pc:docMk/>
            <pc:sldMk cId="3411714768" sldId="2147483204"/>
            <ac:picMk id="70" creationId="{DA5B086A-8185-FB49-A985-B86A13EBC167}"/>
          </ac:picMkLst>
        </pc:picChg>
        <pc:picChg chg="mod">
          <ac:chgData name="Adwait Aralkar" userId="ae1719c1-ed02-42aa-a1d9-0d6e6247f692" providerId="ADAL" clId="{E83756EB-1544-42DC-BA2C-281AA4ABBF80}" dt="2025-02-05T11:13:49.029" v="2053" actId="1076"/>
          <ac:picMkLst>
            <pc:docMk/>
            <pc:sldMk cId="3411714768" sldId="2147483204"/>
            <ac:picMk id="131" creationId="{F833915E-49E2-504E-7A50-3826B2AF2B63}"/>
          </ac:picMkLst>
        </pc:picChg>
        <pc:picChg chg="mod">
          <ac:chgData name="Adwait Aralkar" userId="ae1719c1-ed02-42aa-a1d9-0d6e6247f692" providerId="ADAL" clId="{E83756EB-1544-42DC-BA2C-281AA4ABBF80}" dt="2025-02-05T11:13:49.029" v="2053" actId="1076"/>
          <ac:picMkLst>
            <pc:docMk/>
            <pc:sldMk cId="3411714768" sldId="2147483204"/>
            <ac:picMk id="177" creationId="{AC28631E-59A1-FC52-4941-483B60136457}"/>
          </ac:picMkLst>
        </pc:picChg>
        <pc:picChg chg="mod">
          <ac:chgData name="Adwait Aralkar" userId="ae1719c1-ed02-42aa-a1d9-0d6e6247f692" providerId="ADAL" clId="{E83756EB-1544-42DC-BA2C-281AA4ABBF80}" dt="2025-02-05T11:13:49.029" v="2053" actId="1076"/>
          <ac:picMkLst>
            <pc:docMk/>
            <pc:sldMk cId="3411714768" sldId="2147483204"/>
            <ac:picMk id="181" creationId="{9476C4DC-2B77-554C-A98A-151247925658}"/>
          </ac:picMkLst>
        </pc:picChg>
        <pc:picChg chg="mod">
          <ac:chgData name="Adwait Aralkar" userId="ae1719c1-ed02-42aa-a1d9-0d6e6247f692" providerId="ADAL" clId="{E83756EB-1544-42DC-BA2C-281AA4ABBF80}" dt="2025-02-05T11:13:49.029" v="2053" actId="1076"/>
          <ac:picMkLst>
            <pc:docMk/>
            <pc:sldMk cId="3411714768" sldId="2147483204"/>
            <ac:picMk id="186" creationId="{64D61650-FA0C-E3BD-DA7A-AC1C67A264EF}"/>
          </ac:picMkLst>
        </pc:picChg>
        <pc:picChg chg="mod">
          <ac:chgData name="Adwait Aralkar" userId="ae1719c1-ed02-42aa-a1d9-0d6e6247f692" providerId="ADAL" clId="{E83756EB-1544-42DC-BA2C-281AA4ABBF80}" dt="2025-02-05T11:13:49.029" v="2053" actId="1076"/>
          <ac:picMkLst>
            <pc:docMk/>
            <pc:sldMk cId="3411714768" sldId="2147483204"/>
            <ac:picMk id="192" creationId="{50ECF112-DB41-E44C-59A9-F9A4A3973B48}"/>
          </ac:picMkLst>
        </pc:picChg>
        <pc:picChg chg="mod">
          <ac:chgData name="Adwait Aralkar" userId="ae1719c1-ed02-42aa-a1d9-0d6e6247f692" providerId="ADAL" clId="{E83756EB-1544-42DC-BA2C-281AA4ABBF80}" dt="2025-02-05T11:13:49.029" v="2053" actId="1076"/>
          <ac:picMkLst>
            <pc:docMk/>
            <pc:sldMk cId="3411714768" sldId="2147483204"/>
            <ac:picMk id="194" creationId="{4410BA55-AD48-A146-66D7-0640A9EFDE54}"/>
          </ac:picMkLst>
        </pc:picChg>
        <pc:picChg chg="mod">
          <ac:chgData name="Adwait Aralkar" userId="ae1719c1-ed02-42aa-a1d9-0d6e6247f692" providerId="ADAL" clId="{E83756EB-1544-42DC-BA2C-281AA4ABBF80}" dt="2025-02-05T11:13:49.029" v="2053" actId="1076"/>
          <ac:picMkLst>
            <pc:docMk/>
            <pc:sldMk cId="3411714768" sldId="2147483204"/>
            <ac:picMk id="197" creationId="{85BA8FEF-1C8E-A92A-858E-FC7A1A507CDB}"/>
          </ac:picMkLst>
        </pc:picChg>
        <pc:picChg chg="mod">
          <ac:chgData name="Adwait Aralkar" userId="ae1719c1-ed02-42aa-a1d9-0d6e6247f692" providerId="ADAL" clId="{E83756EB-1544-42DC-BA2C-281AA4ABBF80}" dt="2025-02-05T11:13:49.029" v="2053" actId="1076"/>
          <ac:picMkLst>
            <pc:docMk/>
            <pc:sldMk cId="3411714768" sldId="2147483204"/>
            <ac:picMk id="200" creationId="{1970F0BE-9901-8184-F354-F57ECFA02FBF}"/>
          </ac:picMkLst>
        </pc:picChg>
        <pc:picChg chg="mod">
          <ac:chgData name="Adwait Aralkar" userId="ae1719c1-ed02-42aa-a1d9-0d6e6247f692" providerId="ADAL" clId="{E83756EB-1544-42DC-BA2C-281AA4ABBF80}" dt="2025-02-05T11:13:49.029" v="2053" actId="1076"/>
          <ac:picMkLst>
            <pc:docMk/>
            <pc:sldMk cId="3411714768" sldId="2147483204"/>
            <ac:picMk id="203" creationId="{99B96F01-A018-8FA0-70AB-0E7016439C8F}"/>
          </ac:picMkLst>
        </pc:picChg>
        <pc:picChg chg="mod">
          <ac:chgData name="Adwait Aralkar" userId="ae1719c1-ed02-42aa-a1d9-0d6e6247f692" providerId="ADAL" clId="{E83756EB-1544-42DC-BA2C-281AA4ABBF80}" dt="2025-02-05T11:13:49.029" v="2053" actId="1076"/>
          <ac:picMkLst>
            <pc:docMk/>
            <pc:sldMk cId="3411714768" sldId="2147483204"/>
            <ac:picMk id="205" creationId="{3EAEE6D5-8562-4F92-02DB-AFF703FCA5C5}"/>
          </ac:picMkLst>
        </pc:picChg>
        <pc:picChg chg="mod">
          <ac:chgData name="Adwait Aralkar" userId="ae1719c1-ed02-42aa-a1d9-0d6e6247f692" providerId="ADAL" clId="{E83756EB-1544-42DC-BA2C-281AA4ABBF80}" dt="2025-02-05T11:13:49.029" v="2053" actId="1076"/>
          <ac:picMkLst>
            <pc:docMk/>
            <pc:sldMk cId="3411714768" sldId="2147483204"/>
            <ac:picMk id="211" creationId="{E4E01898-DDD3-CC60-12A8-A64A6974E28F}"/>
          </ac:picMkLst>
        </pc:picChg>
      </pc:sldChg>
      <pc:sldChg chg="modSp del mod">
        <pc:chgData name="Adwait Aralkar" userId="ae1719c1-ed02-42aa-a1d9-0d6e6247f692" providerId="ADAL" clId="{E83756EB-1544-42DC-BA2C-281AA4ABBF80}" dt="2025-02-05T11:12:29.306" v="2043" actId="47"/>
        <pc:sldMkLst>
          <pc:docMk/>
          <pc:sldMk cId="3130312742" sldId="2147483370"/>
        </pc:sldMkLst>
        <pc:spChg chg="mod">
          <ac:chgData name="Adwait Aralkar" userId="ae1719c1-ed02-42aa-a1d9-0d6e6247f692" providerId="ADAL" clId="{E83756EB-1544-42DC-BA2C-281AA4ABBF80}" dt="2025-02-05T11:09:13.552" v="1962" actId="2711"/>
          <ac:spMkLst>
            <pc:docMk/>
            <pc:sldMk cId="3130312742" sldId="2147483370"/>
            <ac:spMk id="3" creationId="{C15964DB-2AD1-0DDC-6FA0-70F4A258FA37}"/>
          </ac:spMkLst>
        </pc:spChg>
        <pc:spChg chg="mod">
          <ac:chgData name="Adwait Aralkar" userId="ae1719c1-ed02-42aa-a1d9-0d6e6247f692" providerId="ADAL" clId="{E83756EB-1544-42DC-BA2C-281AA4ABBF80}" dt="2025-02-05T11:09:13.552" v="1962" actId="2711"/>
          <ac:spMkLst>
            <pc:docMk/>
            <pc:sldMk cId="3130312742" sldId="2147483370"/>
            <ac:spMk id="4" creationId="{F0C11AC4-EEA2-8F2D-528A-A21FF6282000}"/>
          </ac:spMkLst>
        </pc:spChg>
        <pc:spChg chg="mod">
          <ac:chgData name="Adwait Aralkar" userId="ae1719c1-ed02-42aa-a1d9-0d6e6247f692" providerId="ADAL" clId="{E83756EB-1544-42DC-BA2C-281AA4ABBF80}" dt="2025-02-05T11:09:13.552" v="1962" actId="2711"/>
          <ac:spMkLst>
            <pc:docMk/>
            <pc:sldMk cId="3130312742" sldId="2147483370"/>
            <ac:spMk id="5" creationId="{9AE1562D-507D-9385-557F-949F1EA285B8}"/>
          </ac:spMkLst>
        </pc:spChg>
        <pc:spChg chg="mod">
          <ac:chgData name="Adwait Aralkar" userId="ae1719c1-ed02-42aa-a1d9-0d6e6247f692" providerId="ADAL" clId="{E83756EB-1544-42DC-BA2C-281AA4ABBF80}" dt="2025-02-05T11:09:13.552" v="1962" actId="2711"/>
          <ac:spMkLst>
            <pc:docMk/>
            <pc:sldMk cId="3130312742" sldId="2147483370"/>
            <ac:spMk id="7" creationId="{012521B3-B2E6-3F11-0C63-F185DE6FD23A}"/>
          </ac:spMkLst>
        </pc:spChg>
        <pc:spChg chg="mod">
          <ac:chgData name="Adwait Aralkar" userId="ae1719c1-ed02-42aa-a1d9-0d6e6247f692" providerId="ADAL" clId="{E83756EB-1544-42DC-BA2C-281AA4ABBF80}" dt="2025-02-05T11:09:13.552" v="1962" actId="2711"/>
          <ac:spMkLst>
            <pc:docMk/>
            <pc:sldMk cId="3130312742" sldId="2147483370"/>
            <ac:spMk id="13" creationId="{87834172-0271-56FD-DFA2-A0E07B9B531D}"/>
          </ac:spMkLst>
        </pc:spChg>
        <pc:spChg chg="mod">
          <ac:chgData name="Adwait Aralkar" userId="ae1719c1-ed02-42aa-a1d9-0d6e6247f692" providerId="ADAL" clId="{E83756EB-1544-42DC-BA2C-281AA4ABBF80}" dt="2025-02-05T11:10:23.289" v="1967" actId="207"/>
          <ac:spMkLst>
            <pc:docMk/>
            <pc:sldMk cId="3130312742" sldId="2147483370"/>
            <ac:spMk id="15" creationId="{58AB688A-C1C6-A7CA-DC2A-25C0EEE72A98}"/>
          </ac:spMkLst>
        </pc:spChg>
        <pc:spChg chg="mod">
          <ac:chgData name="Adwait Aralkar" userId="ae1719c1-ed02-42aa-a1d9-0d6e6247f692" providerId="ADAL" clId="{E83756EB-1544-42DC-BA2C-281AA4ABBF80}" dt="2025-02-05T11:10:18.293" v="1966" actId="207"/>
          <ac:spMkLst>
            <pc:docMk/>
            <pc:sldMk cId="3130312742" sldId="2147483370"/>
            <ac:spMk id="17" creationId="{8274719B-8256-797D-C612-91C822D10148}"/>
          </ac:spMkLst>
        </pc:spChg>
        <pc:spChg chg="mod">
          <ac:chgData name="Adwait Aralkar" userId="ae1719c1-ed02-42aa-a1d9-0d6e6247f692" providerId="ADAL" clId="{E83756EB-1544-42DC-BA2C-281AA4ABBF80}" dt="2025-02-05T11:09:13.552" v="1962" actId="2711"/>
          <ac:spMkLst>
            <pc:docMk/>
            <pc:sldMk cId="3130312742" sldId="2147483370"/>
            <ac:spMk id="19" creationId="{50D381B9-BDEE-7CDE-D10D-928218CB5C7E}"/>
          </ac:spMkLst>
        </pc:spChg>
        <pc:spChg chg="mod">
          <ac:chgData name="Adwait Aralkar" userId="ae1719c1-ed02-42aa-a1d9-0d6e6247f692" providerId="ADAL" clId="{E83756EB-1544-42DC-BA2C-281AA4ABBF80}" dt="2025-02-05T11:09:13.552" v="1962" actId="2711"/>
          <ac:spMkLst>
            <pc:docMk/>
            <pc:sldMk cId="3130312742" sldId="2147483370"/>
            <ac:spMk id="22" creationId="{2F30F0D9-6752-FAEE-C81B-90C85D508751}"/>
          </ac:spMkLst>
        </pc:spChg>
        <pc:spChg chg="mod">
          <ac:chgData name="Adwait Aralkar" userId="ae1719c1-ed02-42aa-a1d9-0d6e6247f692" providerId="ADAL" clId="{E83756EB-1544-42DC-BA2C-281AA4ABBF80}" dt="2025-02-05T11:09:13.552" v="1962" actId="2711"/>
          <ac:spMkLst>
            <pc:docMk/>
            <pc:sldMk cId="3130312742" sldId="2147483370"/>
            <ac:spMk id="23" creationId="{FC31FF94-75C4-2B3A-7687-867459031C76}"/>
          </ac:spMkLst>
        </pc:spChg>
        <pc:spChg chg="mod">
          <ac:chgData name="Adwait Aralkar" userId="ae1719c1-ed02-42aa-a1d9-0d6e6247f692" providerId="ADAL" clId="{E83756EB-1544-42DC-BA2C-281AA4ABBF80}" dt="2025-02-05T11:09:13.552" v="1962" actId="2711"/>
          <ac:spMkLst>
            <pc:docMk/>
            <pc:sldMk cId="3130312742" sldId="2147483370"/>
            <ac:spMk id="24" creationId="{D34C0839-5F8E-6341-7422-E1F94AD8C8FF}"/>
          </ac:spMkLst>
        </pc:spChg>
        <pc:spChg chg="mod">
          <ac:chgData name="Adwait Aralkar" userId="ae1719c1-ed02-42aa-a1d9-0d6e6247f692" providerId="ADAL" clId="{E83756EB-1544-42DC-BA2C-281AA4ABBF80}" dt="2025-02-05T11:09:35.352" v="1965" actId="1076"/>
          <ac:spMkLst>
            <pc:docMk/>
            <pc:sldMk cId="3130312742" sldId="2147483370"/>
            <ac:spMk id="26" creationId="{20CE72F3-30A3-33AB-F786-0A52A4AD7809}"/>
          </ac:spMkLst>
        </pc:spChg>
        <pc:spChg chg="mod">
          <ac:chgData name="Adwait Aralkar" userId="ae1719c1-ed02-42aa-a1d9-0d6e6247f692" providerId="ADAL" clId="{E83756EB-1544-42DC-BA2C-281AA4ABBF80}" dt="2025-02-05T11:09:13.552" v="1962" actId="2711"/>
          <ac:spMkLst>
            <pc:docMk/>
            <pc:sldMk cId="3130312742" sldId="2147483370"/>
            <ac:spMk id="29" creationId="{F4F4385F-84DE-1247-BEC5-630921D0A740}"/>
          </ac:spMkLst>
        </pc:spChg>
        <pc:spChg chg="mod">
          <ac:chgData name="Adwait Aralkar" userId="ae1719c1-ed02-42aa-a1d9-0d6e6247f692" providerId="ADAL" clId="{E83756EB-1544-42DC-BA2C-281AA4ABBF80}" dt="2025-02-05T11:09:13.552" v="1962" actId="2711"/>
          <ac:spMkLst>
            <pc:docMk/>
            <pc:sldMk cId="3130312742" sldId="2147483370"/>
            <ac:spMk id="30" creationId="{5C53B244-99B9-408A-1524-313FE9FEB567}"/>
          </ac:spMkLst>
        </pc:spChg>
        <pc:spChg chg="mod">
          <ac:chgData name="Adwait Aralkar" userId="ae1719c1-ed02-42aa-a1d9-0d6e6247f692" providerId="ADAL" clId="{E83756EB-1544-42DC-BA2C-281AA4ABBF80}" dt="2025-02-05T11:09:13.552" v="1962" actId="2711"/>
          <ac:spMkLst>
            <pc:docMk/>
            <pc:sldMk cId="3130312742" sldId="2147483370"/>
            <ac:spMk id="33" creationId="{05CBA03B-44A0-BFBF-2464-29D30345458B}"/>
          </ac:spMkLst>
        </pc:spChg>
        <pc:spChg chg="mod">
          <ac:chgData name="Adwait Aralkar" userId="ae1719c1-ed02-42aa-a1d9-0d6e6247f692" providerId="ADAL" clId="{E83756EB-1544-42DC-BA2C-281AA4ABBF80}" dt="2025-02-05T11:09:13.552" v="1962" actId="2711"/>
          <ac:spMkLst>
            <pc:docMk/>
            <pc:sldMk cId="3130312742" sldId="2147483370"/>
            <ac:spMk id="36" creationId="{9BD8E109-C0D0-F04E-425B-BBD1B6A04240}"/>
          </ac:spMkLst>
        </pc:spChg>
        <pc:spChg chg="mod">
          <ac:chgData name="Adwait Aralkar" userId="ae1719c1-ed02-42aa-a1d9-0d6e6247f692" providerId="ADAL" clId="{E83756EB-1544-42DC-BA2C-281AA4ABBF80}" dt="2025-02-05T11:10:23.289" v="1967" actId="207"/>
          <ac:spMkLst>
            <pc:docMk/>
            <pc:sldMk cId="3130312742" sldId="2147483370"/>
            <ac:spMk id="37" creationId="{1386A3B2-B14C-FDD9-79D3-3B3C3932D85C}"/>
          </ac:spMkLst>
        </pc:spChg>
        <pc:spChg chg="mod">
          <ac:chgData name="Adwait Aralkar" userId="ae1719c1-ed02-42aa-a1d9-0d6e6247f692" providerId="ADAL" clId="{E83756EB-1544-42DC-BA2C-281AA4ABBF80}" dt="2025-02-05T11:10:18.293" v="1966" actId="207"/>
          <ac:spMkLst>
            <pc:docMk/>
            <pc:sldMk cId="3130312742" sldId="2147483370"/>
            <ac:spMk id="38" creationId="{DB95CE89-6888-37F1-4A53-4417BD104FDA}"/>
          </ac:spMkLst>
        </pc:spChg>
        <pc:spChg chg="mod">
          <ac:chgData name="Adwait Aralkar" userId="ae1719c1-ed02-42aa-a1d9-0d6e6247f692" providerId="ADAL" clId="{E83756EB-1544-42DC-BA2C-281AA4ABBF80}" dt="2025-02-05T11:09:35.352" v="1965" actId="1076"/>
          <ac:spMkLst>
            <pc:docMk/>
            <pc:sldMk cId="3130312742" sldId="2147483370"/>
            <ac:spMk id="39" creationId="{B124EF36-AEAF-514A-277B-6BC4D180D949}"/>
          </ac:spMkLst>
        </pc:spChg>
        <pc:spChg chg="mod">
          <ac:chgData name="Adwait Aralkar" userId="ae1719c1-ed02-42aa-a1d9-0d6e6247f692" providerId="ADAL" clId="{E83756EB-1544-42DC-BA2C-281AA4ABBF80}" dt="2025-02-05T11:09:13.552" v="1962" actId="2711"/>
          <ac:spMkLst>
            <pc:docMk/>
            <pc:sldMk cId="3130312742" sldId="2147483370"/>
            <ac:spMk id="41" creationId="{A772A7E6-DB4E-702F-F9C2-713AE14C0AB4}"/>
          </ac:spMkLst>
        </pc:spChg>
        <pc:spChg chg="mod">
          <ac:chgData name="Adwait Aralkar" userId="ae1719c1-ed02-42aa-a1d9-0d6e6247f692" providerId="ADAL" clId="{E83756EB-1544-42DC-BA2C-281AA4ABBF80}" dt="2025-02-05T11:09:13.552" v="1962" actId="2711"/>
          <ac:spMkLst>
            <pc:docMk/>
            <pc:sldMk cId="3130312742" sldId="2147483370"/>
            <ac:spMk id="44" creationId="{54A67D93-012D-65B8-3B97-0CEE42E4DF11}"/>
          </ac:spMkLst>
        </pc:spChg>
        <pc:spChg chg="mod">
          <ac:chgData name="Adwait Aralkar" userId="ae1719c1-ed02-42aa-a1d9-0d6e6247f692" providerId="ADAL" clId="{E83756EB-1544-42DC-BA2C-281AA4ABBF80}" dt="2025-02-05T11:09:13.552" v="1962" actId="2711"/>
          <ac:spMkLst>
            <pc:docMk/>
            <pc:sldMk cId="3130312742" sldId="2147483370"/>
            <ac:spMk id="45" creationId="{3ABB56CC-82E4-58DD-0E15-E4187B82304A}"/>
          </ac:spMkLst>
        </pc:spChg>
        <pc:spChg chg="mod">
          <ac:chgData name="Adwait Aralkar" userId="ae1719c1-ed02-42aa-a1d9-0d6e6247f692" providerId="ADAL" clId="{E83756EB-1544-42DC-BA2C-281AA4ABBF80}" dt="2025-02-05T11:09:13.552" v="1962" actId="2711"/>
          <ac:spMkLst>
            <pc:docMk/>
            <pc:sldMk cId="3130312742" sldId="2147483370"/>
            <ac:spMk id="46" creationId="{4C2BF054-A4BF-8FE1-A0BF-7AE46DCA7530}"/>
          </ac:spMkLst>
        </pc:spChg>
        <pc:spChg chg="mod">
          <ac:chgData name="Adwait Aralkar" userId="ae1719c1-ed02-42aa-a1d9-0d6e6247f692" providerId="ADAL" clId="{E83756EB-1544-42DC-BA2C-281AA4ABBF80}" dt="2025-02-05T11:09:13.552" v="1962" actId="2711"/>
          <ac:spMkLst>
            <pc:docMk/>
            <pc:sldMk cId="3130312742" sldId="2147483370"/>
            <ac:spMk id="49" creationId="{E1150AE8-BF11-7BF9-94E1-286E7678EAD3}"/>
          </ac:spMkLst>
        </pc:spChg>
        <pc:spChg chg="mod">
          <ac:chgData name="Adwait Aralkar" userId="ae1719c1-ed02-42aa-a1d9-0d6e6247f692" providerId="ADAL" clId="{E83756EB-1544-42DC-BA2C-281AA4ABBF80}" dt="2025-02-05T11:09:13.552" v="1962" actId="2711"/>
          <ac:spMkLst>
            <pc:docMk/>
            <pc:sldMk cId="3130312742" sldId="2147483370"/>
            <ac:spMk id="50" creationId="{BEB12E90-098F-4146-1039-21A8B1283C30}"/>
          </ac:spMkLst>
        </pc:spChg>
        <pc:spChg chg="mod">
          <ac:chgData name="Adwait Aralkar" userId="ae1719c1-ed02-42aa-a1d9-0d6e6247f692" providerId="ADAL" clId="{E83756EB-1544-42DC-BA2C-281AA4ABBF80}" dt="2025-02-05T11:09:13.552" v="1962" actId="2711"/>
          <ac:spMkLst>
            <pc:docMk/>
            <pc:sldMk cId="3130312742" sldId="2147483370"/>
            <ac:spMk id="51" creationId="{0F3EF1F5-2FA2-DCFB-1DEB-247BE0606BC5}"/>
          </ac:spMkLst>
        </pc:spChg>
        <pc:spChg chg="mod">
          <ac:chgData name="Adwait Aralkar" userId="ae1719c1-ed02-42aa-a1d9-0d6e6247f692" providerId="ADAL" clId="{E83756EB-1544-42DC-BA2C-281AA4ABBF80}" dt="2025-02-05T11:09:13.552" v="1962" actId="2711"/>
          <ac:spMkLst>
            <pc:docMk/>
            <pc:sldMk cId="3130312742" sldId="2147483370"/>
            <ac:spMk id="54" creationId="{E6FE9836-1D59-D116-213C-D9E83F13A078}"/>
          </ac:spMkLst>
        </pc:spChg>
        <pc:spChg chg="mod">
          <ac:chgData name="Adwait Aralkar" userId="ae1719c1-ed02-42aa-a1d9-0d6e6247f692" providerId="ADAL" clId="{E83756EB-1544-42DC-BA2C-281AA4ABBF80}" dt="2025-02-05T11:10:18.293" v="1966" actId="207"/>
          <ac:spMkLst>
            <pc:docMk/>
            <pc:sldMk cId="3130312742" sldId="2147483370"/>
            <ac:spMk id="55" creationId="{97BCF96B-B6D5-1171-B85F-F9E10CBE784D}"/>
          </ac:spMkLst>
        </pc:spChg>
        <pc:spChg chg="mod">
          <ac:chgData name="Adwait Aralkar" userId="ae1719c1-ed02-42aa-a1d9-0d6e6247f692" providerId="ADAL" clId="{E83756EB-1544-42DC-BA2C-281AA4ABBF80}" dt="2025-02-05T11:09:35.352" v="1965" actId="1076"/>
          <ac:spMkLst>
            <pc:docMk/>
            <pc:sldMk cId="3130312742" sldId="2147483370"/>
            <ac:spMk id="56" creationId="{E16BC8F4-8BBE-E692-CFD8-A071F5D69AFD}"/>
          </ac:spMkLst>
        </pc:spChg>
        <pc:spChg chg="mod">
          <ac:chgData name="Adwait Aralkar" userId="ae1719c1-ed02-42aa-a1d9-0d6e6247f692" providerId="ADAL" clId="{E83756EB-1544-42DC-BA2C-281AA4ABBF80}" dt="2025-02-05T11:09:13.552" v="1962" actId="2711"/>
          <ac:spMkLst>
            <pc:docMk/>
            <pc:sldMk cId="3130312742" sldId="2147483370"/>
            <ac:spMk id="58" creationId="{5569809F-5564-52BF-035A-3C56040C2BC4}"/>
          </ac:spMkLst>
        </pc:spChg>
        <pc:spChg chg="mod">
          <ac:chgData name="Adwait Aralkar" userId="ae1719c1-ed02-42aa-a1d9-0d6e6247f692" providerId="ADAL" clId="{E83756EB-1544-42DC-BA2C-281AA4ABBF80}" dt="2025-02-05T11:09:13.552" v="1962" actId="2711"/>
          <ac:spMkLst>
            <pc:docMk/>
            <pc:sldMk cId="3130312742" sldId="2147483370"/>
            <ac:spMk id="61" creationId="{1D29DA79-E0EB-8CBF-4348-C7404384F333}"/>
          </ac:spMkLst>
        </pc:spChg>
        <pc:spChg chg="mod">
          <ac:chgData name="Adwait Aralkar" userId="ae1719c1-ed02-42aa-a1d9-0d6e6247f692" providerId="ADAL" clId="{E83756EB-1544-42DC-BA2C-281AA4ABBF80}" dt="2025-02-05T11:09:13.552" v="1962" actId="2711"/>
          <ac:spMkLst>
            <pc:docMk/>
            <pc:sldMk cId="3130312742" sldId="2147483370"/>
            <ac:spMk id="62" creationId="{A6D37ED3-1BB4-8136-8354-C79086588C3F}"/>
          </ac:spMkLst>
        </pc:spChg>
        <pc:spChg chg="mod">
          <ac:chgData name="Adwait Aralkar" userId="ae1719c1-ed02-42aa-a1d9-0d6e6247f692" providerId="ADAL" clId="{E83756EB-1544-42DC-BA2C-281AA4ABBF80}" dt="2025-02-05T11:09:13.552" v="1962" actId="2711"/>
          <ac:spMkLst>
            <pc:docMk/>
            <pc:sldMk cId="3130312742" sldId="2147483370"/>
            <ac:spMk id="63" creationId="{EE0B6C23-21D7-EC8F-6FBC-E5744CC719A1}"/>
          </ac:spMkLst>
        </pc:spChg>
        <pc:spChg chg="mod">
          <ac:chgData name="Adwait Aralkar" userId="ae1719c1-ed02-42aa-a1d9-0d6e6247f692" providerId="ADAL" clId="{E83756EB-1544-42DC-BA2C-281AA4ABBF80}" dt="2025-02-05T11:09:13.552" v="1962" actId="2711"/>
          <ac:spMkLst>
            <pc:docMk/>
            <pc:sldMk cId="3130312742" sldId="2147483370"/>
            <ac:spMk id="258" creationId="{A95D559E-6917-C739-F0D7-5629C52415CD}"/>
          </ac:spMkLst>
        </pc:spChg>
        <pc:spChg chg="mod">
          <ac:chgData name="Adwait Aralkar" userId="ae1719c1-ed02-42aa-a1d9-0d6e6247f692" providerId="ADAL" clId="{E83756EB-1544-42DC-BA2C-281AA4ABBF80}" dt="2025-02-05T11:10:23.289" v="1967" actId="207"/>
          <ac:spMkLst>
            <pc:docMk/>
            <pc:sldMk cId="3130312742" sldId="2147483370"/>
            <ac:spMk id="259" creationId="{95C87DD0-35F4-F439-9D0C-74C237439E77}"/>
          </ac:spMkLst>
        </pc:spChg>
        <pc:spChg chg="mod">
          <ac:chgData name="Adwait Aralkar" userId="ae1719c1-ed02-42aa-a1d9-0d6e6247f692" providerId="ADAL" clId="{E83756EB-1544-42DC-BA2C-281AA4ABBF80}" dt="2025-02-05T11:09:13.552" v="1962" actId="2711"/>
          <ac:spMkLst>
            <pc:docMk/>
            <pc:sldMk cId="3130312742" sldId="2147483370"/>
            <ac:spMk id="286" creationId="{CC9EEDC8-C348-B85D-6DAB-80A4025C43B2}"/>
          </ac:spMkLst>
        </pc:spChg>
        <pc:grpChg chg="mod">
          <ac:chgData name="Adwait Aralkar" userId="ae1719c1-ed02-42aa-a1d9-0d6e6247f692" providerId="ADAL" clId="{E83756EB-1544-42DC-BA2C-281AA4ABBF80}" dt="2025-02-05T11:09:35.352" v="1965" actId="1076"/>
          <ac:grpSpMkLst>
            <pc:docMk/>
            <pc:sldMk cId="3130312742" sldId="2147483370"/>
            <ac:grpSpMk id="2" creationId="{810321A1-EEE7-CC6C-592A-38F0EC8904AB}"/>
          </ac:grpSpMkLst>
        </pc:grpChg>
        <pc:grpChg chg="mod">
          <ac:chgData name="Adwait Aralkar" userId="ae1719c1-ed02-42aa-a1d9-0d6e6247f692" providerId="ADAL" clId="{E83756EB-1544-42DC-BA2C-281AA4ABBF80}" dt="2025-02-05T11:09:35.352" v="1965" actId="1076"/>
          <ac:grpSpMkLst>
            <pc:docMk/>
            <pc:sldMk cId="3130312742" sldId="2147483370"/>
            <ac:grpSpMk id="18" creationId="{D560926D-05DC-34E9-44D2-1D029B5976E2}"/>
          </ac:grpSpMkLst>
        </pc:grpChg>
        <pc:grpChg chg="mod">
          <ac:chgData name="Adwait Aralkar" userId="ae1719c1-ed02-42aa-a1d9-0d6e6247f692" providerId="ADAL" clId="{E83756EB-1544-42DC-BA2C-281AA4ABBF80}" dt="2025-02-05T11:09:35.352" v="1965" actId="1076"/>
          <ac:grpSpMkLst>
            <pc:docMk/>
            <pc:sldMk cId="3130312742" sldId="2147483370"/>
            <ac:grpSpMk id="28" creationId="{F97F55A4-821D-EDE6-6833-70AC5E4EF403}"/>
          </ac:grpSpMkLst>
        </pc:grpChg>
        <pc:grpChg chg="mod">
          <ac:chgData name="Adwait Aralkar" userId="ae1719c1-ed02-42aa-a1d9-0d6e6247f692" providerId="ADAL" clId="{E83756EB-1544-42DC-BA2C-281AA4ABBF80}" dt="2025-02-05T11:09:35.352" v="1965" actId="1076"/>
          <ac:grpSpMkLst>
            <pc:docMk/>
            <pc:sldMk cId="3130312742" sldId="2147483370"/>
            <ac:grpSpMk id="40" creationId="{11553CA1-8A84-72CC-658E-7FBA25E788BF}"/>
          </ac:grpSpMkLst>
        </pc:grpChg>
        <pc:grpChg chg="mod">
          <ac:chgData name="Adwait Aralkar" userId="ae1719c1-ed02-42aa-a1d9-0d6e6247f692" providerId="ADAL" clId="{E83756EB-1544-42DC-BA2C-281AA4ABBF80}" dt="2025-02-05T11:09:35.352" v="1965" actId="1076"/>
          <ac:grpSpMkLst>
            <pc:docMk/>
            <pc:sldMk cId="3130312742" sldId="2147483370"/>
            <ac:grpSpMk id="48" creationId="{26780A35-7B89-2811-D7E8-B64E32AD3BE0}"/>
          </ac:grpSpMkLst>
        </pc:grpChg>
        <pc:grpChg chg="mod">
          <ac:chgData name="Adwait Aralkar" userId="ae1719c1-ed02-42aa-a1d9-0d6e6247f692" providerId="ADAL" clId="{E83756EB-1544-42DC-BA2C-281AA4ABBF80}" dt="2025-02-05T11:09:35.352" v="1965" actId="1076"/>
          <ac:grpSpMkLst>
            <pc:docMk/>
            <pc:sldMk cId="3130312742" sldId="2147483370"/>
            <ac:grpSpMk id="57" creationId="{5C08A35A-E729-73A1-CED6-533EA675E2A7}"/>
          </ac:grpSpMkLst>
        </pc:grpChg>
        <pc:picChg chg="mod">
          <ac:chgData name="Adwait Aralkar" userId="ae1719c1-ed02-42aa-a1d9-0d6e6247f692" providerId="ADAL" clId="{E83756EB-1544-42DC-BA2C-281AA4ABBF80}" dt="2025-02-05T11:09:35.352" v="1965" actId="1076"/>
          <ac:picMkLst>
            <pc:docMk/>
            <pc:sldMk cId="3130312742" sldId="2147483370"/>
            <ac:picMk id="27" creationId="{222556C4-6C52-B009-B7A3-C31335720B21}"/>
          </ac:picMkLst>
        </pc:picChg>
        <pc:picChg chg="mod">
          <ac:chgData name="Adwait Aralkar" userId="ae1719c1-ed02-42aa-a1d9-0d6e6247f692" providerId="ADAL" clId="{E83756EB-1544-42DC-BA2C-281AA4ABBF80}" dt="2025-02-05T11:09:35.352" v="1965" actId="1076"/>
          <ac:picMkLst>
            <pc:docMk/>
            <pc:sldMk cId="3130312742" sldId="2147483370"/>
            <ac:picMk id="47" creationId="{D790498E-F078-1E4E-27FA-45EA694E0702}"/>
          </ac:picMkLst>
        </pc:picChg>
        <pc:picChg chg="mod">
          <ac:chgData name="Adwait Aralkar" userId="ae1719c1-ed02-42aa-a1d9-0d6e6247f692" providerId="ADAL" clId="{E83756EB-1544-42DC-BA2C-281AA4ABBF80}" dt="2025-02-05T11:09:35.352" v="1965" actId="1076"/>
          <ac:picMkLst>
            <pc:docMk/>
            <pc:sldMk cId="3130312742" sldId="2147483370"/>
            <ac:picMk id="256" creationId="{34F5BBB9-D716-737E-7E20-FC8E5C6759C9}"/>
          </ac:picMkLst>
        </pc:picChg>
      </pc:sldChg>
      <pc:sldMasterChg chg="delSldLayout">
        <pc:chgData name="Adwait Aralkar" userId="ae1719c1-ed02-42aa-a1d9-0d6e6247f692" providerId="ADAL" clId="{E83756EB-1544-42DC-BA2C-281AA4ABBF80}" dt="2025-02-05T11:12:29.306" v="2043" actId="47"/>
        <pc:sldMasterMkLst>
          <pc:docMk/>
          <pc:sldMasterMk cId="1488275023" sldId="2147484176"/>
        </pc:sldMasterMkLst>
        <pc:sldLayoutChg chg="del">
          <pc:chgData name="Adwait Aralkar" userId="ae1719c1-ed02-42aa-a1d9-0d6e6247f692" providerId="ADAL" clId="{E83756EB-1544-42DC-BA2C-281AA4ABBF80}" dt="2025-02-05T11:12:29.306" v="2043" actId="47"/>
          <pc:sldLayoutMkLst>
            <pc:docMk/>
            <pc:sldMasterMk cId="1488275023" sldId="2147484176"/>
            <pc:sldLayoutMk cId="2283439742" sldId="2147484152"/>
          </pc:sldLayoutMkLst>
        </pc:sldLayoutChg>
      </pc:sldMasterChg>
    </pc:docChg>
  </pc:docChgLst>
  <pc:docChgLst>
    <pc:chgData name="Siddhi Paliwal" userId="3ef3921d-16b8-4854-8920-f0b2bd004b9f" providerId="ADAL" clId="{6E0FE3E2-44D9-074D-A48B-E6AD77B83E40}"/>
    <pc:docChg chg="undo redo custSel addSld delSld modSld">
      <pc:chgData name="Siddhi Paliwal" userId="3ef3921d-16b8-4854-8920-f0b2bd004b9f" providerId="ADAL" clId="{6E0FE3E2-44D9-074D-A48B-E6AD77B83E40}" dt="2025-02-06T09:35:15.043" v="417" actId="14100"/>
      <pc:docMkLst>
        <pc:docMk/>
      </pc:docMkLst>
      <pc:sldChg chg="modSp mod">
        <pc:chgData name="Siddhi Paliwal" userId="3ef3921d-16b8-4854-8920-f0b2bd004b9f" providerId="ADAL" clId="{6E0FE3E2-44D9-074D-A48B-E6AD77B83E40}" dt="2025-02-06T09:35:15.043" v="417" actId="14100"/>
        <pc:sldMkLst>
          <pc:docMk/>
          <pc:sldMk cId="2396673663" sldId="258"/>
        </pc:sldMkLst>
        <pc:spChg chg="mod">
          <ac:chgData name="Siddhi Paliwal" userId="3ef3921d-16b8-4854-8920-f0b2bd004b9f" providerId="ADAL" clId="{6E0FE3E2-44D9-074D-A48B-E6AD77B83E40}" dt="2025-02-06T07:32:30.564" v="18" actId="1076"/>
          <ac:spMkLst>
            <pc:docMk/>
            <pc:sldMk cId="2396673663" sldId="258"/>
            <ac:spMk id="26" creationId="{0C3F0036-9AD5-8749-CF9B-F813BC8A0413}"/>
          </ac:spMkLst>
        </pc:spChg>
        <pc:spChg chg="mod">
          <ac:chgData name="Siddhi Paliwal" userId="3ef3921d-16b8-4854-8920-f0b2bd004b9f" providerId="ADAL" clId="{6E0FE3E2-44D9-074D-A48B-E6AD77B83E40}" dt="2025-02-06T07:32:30.564" v="18" actId="1076"/>
          <ac:spMkLst>
            <pc:docMk/>
            <pc:sldMk cId="2396673663" sldId="258"/>
            <ac:spMk id="38" creationId="{F02D3C8C-B6E7-17B8-F970-03A866939942}"/>
          </ac:spMkLst>
        </pc:spChg>
        <pc:spChg chg="mod">
          <ac:chgData name="Siddhi Paliwal" userId="3ef3921d-16b8-4854-8920-f0b2bd004b9f" providerId="ADAL" clId="{6E0FE3E2-44D9-074D-A48B-E6AD77B83E40}" dt="2025-02-06T07:32:30.564" v="18" actId="1076"/>
          <ac:spMkLst>
            <pc:docMk/>
            <pc:sldMk cId="2396673663" sldId="258"/>
            <ac:spMk id="39" creationId="{2A92E4EC-AA1A-FFCA-E2E1-A570C79A59C8}"/>
          </ac:spMkLst>
        </pc:spChg>
        <pc:spChg chg="mod">
          <ac:chgData name="Siddhi Paliwal" userId="3ef3921d-16b8-4854-8920-f0b2bd004b9f" providerId="ADAL" clId="{6E0FE3E2-44D9-074D-A48B-E6AD77B83E40}" dt="2025-02-06T09:35:15.043" v="417" actId="14100"/>
          <ac:spMkLst>
            <pc:docMk/>
            <pc:sldMk cId="2396673663" sldId="258"/>
            <ac:spMk id="42" creationId="{91AA8356-3817-1422-E5D9-862807C99EFC}"/>
          </ac:spMkLst>
        </pc:spChg>
      </pc:sldChg>
      <pc:sldChg chg="delSp modSp mod">
        <pc:chgData name="Siddhi Paliwal" userId="3ef3921d-16b8-4854-8920-f0b2bd004b9f" providerId="ADAL" clId="{6E0FE3E2-44D9-074D-A48B-E6AD77B83E40}" dt="2025-02-06T07:31:15.485" v="16" actId="207"/>
        <pc:sldMkLst>
          <pc:docMk/>
          <pc:sldMk cId="186803692" sldId="263"/>
        </pc:sldMkLst>
        <pc:spChg chg="mod">
          <ac:chgData name="Siddhi Paliwal" userId="3ef3921d-16b8-4854-8920-f0b2bd004b9f" providerId="ADAL" clId="{6E0FE3E2-44D9-074D-A48B-E6AD77B83E40}" dt="2025-02-06T07:31:15.485" v="16" actId="207"/>
          <ac:spMkLst>
            <pc:docMk/>
            <pc:sldMk cId="186803692" sldId="263"/>
            <ac:spMk id="3" creationId="{3B73A571-81AE-0DDC-FC7A-C248B150E162}"/>
          </ac:spMkLst>
        </pc:spChg>
        <pc:spChg chg="del mod">
          <ac:chgData name="Siddhi Paliwal" userId="3ef3921d-16b8-4854-8920-f0b2bd004b9f" providerId="ADAL" clId="{6E0FE3E2-44D9-074D-A48B-E6AD77B83E40}" dt="2025-02-06T07:31:07.768" v="4" actId="478"/>
          <ac:spMkLst>
            <pc:docMk/>
            <pc:sldMk cId="186803692" sldId="263"/>
            <ac:spMk id="10" creationId="{1398DE31-28CE-6E06-FC02-645D8F944CE2}"/>
          </ac:spMkLst>
        </pc:spChg>
        <pc:spChg chg="del">
          <ac:chgData name="Siddhi Paliwal" userId="3ef3921d-16b8-4854-8920-f0b2bd004b9f" providerId="ADAL" clId="{6E0FE3E2-44D9-074D-A48B-E6AD77B83E40}" dt="2025-02-06T07:31:11.513" v="5" actId="478"/>
          <ac:spMkLst>
            <pc:docMk/>
            <pc:sldMk cId="186803692" sldId="263"/>
            <ac:spMk id="85" creationId="{174FF877-69AD-BA42-EBE4-AF0B0BB3B896}"/>
          </ac:spMkLst>
        </pc:spChg>
      </pc:sldChg>
      <pc:sldChg chg="modSp mod">
        <pc:chgData name="Siddhi Paliwal" userId="3ef3921d-16b8-4854-8920-f0b2bd004b9f" providerId="ADAL" clId="{6E0FE3E2-44D9-074D-A48B-E6AD77B83E40}" dt="2025-02-06T09:32:04.396" v="376" actId="1076"/>
        <pc:sldMkLst>
          <pc:docMk/>
          <pc:sldMk cId="2370674296" sldId="270"/>
        </pc:sldMkLst>
        <pc:spChg chg="mod">
          <ac:chgData name="Siddhi Paliwal" userId="3ef3921d-16b8-4854-8920-f0b2bd004b9f" providerId="ADAL" clId="{6E0FE3E2-44D9-074D-A48B-E6AD77B83E40}" dt="2025-02-06T09:32:04.396" v="376" actId="1076"/>
          <ac:spMkLst>
            <pc:docMk/>
            <pc:sldMk cId="2370674296" sldId="270"/>
            <ac:spMk id="18" creationId="{FBCE832A-5E69-5CA4-02FD-D90EB48A7FB2}"/>
          </ac:spMkLst>
        </pc:spChg>
      </pc:sldChg>
      <pc:sldChg chg="addSp delSp modSp add mod">
        <pc:chgData name="Siddhi Paliwal" userId="3ef3921d-16b8-4854-8920-f0b2bd004b9f" providerId="ADAL" clId="{6E0FE3E2-44D9-074D-A48B-E6AD77B83E40}" dt="2025-02-06T08:02:45.374" v="278" actId="12"/>
        <pc:sldMkLst>
          <pc:docMk/>
          <pc:sldMk cId="2660684556" sldId="271"/>
        </pc:sldMkLst>
        <pc:spChg chg="mod">
          <ac:chgData name="Siddhi Paliwal" userId="3ef3921d-16b8-4854-8920-f0b2bd004b9f" providerId="ADAL" clId="{6E0FE3E2-44D9-074D-A48B-E6AD77B83E40}" dt="2025-02-06T07:45:52.155" v="145" actId="1036"/>
          <ac:spMkLst>
            <pc:docMk/>
            <pc:sldMk cId="2660684556" sldId="271"/>
            <ac:spMk id="9" creationId="{91CF9B04-27E1-AEF7-3AE5-53239AE3B07B}"/>
          </ac:spMkLst>
        </pc:spChg>
        <pc:spChg chg="mod">
          <ac:chgData name="Siddhi Paliwal" userId="3ef3921d-16b8-4854-8920-f0b2bd004b9f" providerId="ADAL" clId="{6E0FE3E2-44D9-074D-A48B-E6AD77B83E40}" dt="2025-02-06T08:02:13.368" v="275" actId="207"/>
          <ac:spMkLst>
            <pc:docMk/>
            <pc:sldMk cId="2660684556" sldId="271"/>
            <ac:spMk id="10" creationId="{683DE5B6-D67A-6171-9EF1-C7E0D5E50403}"/>
          </ac:spMkLst>
        </pc:spChg>
        <pc:spChg chg="mod">
          <ac:chgData name="Siddhi Paliwal" userId="3ef3921d-16b8-4854-8920-f0b2bd004b9f" providerId="ADAL" clId="{6E0FE3E2-44D9-074D-A48B-E6AD77B83E40}" dt="2025-02-06T07:39:59.396" v="64" actId="571"/>
          <ac:spMkLst>
            <pc:docMk/>
            <pc:sldMk cId="2660684556" sldId="271"/>
            <ac:spMk id="11" creationId="{A6779506-851C-8751-53CC-6126E0E41898}"/>
          </ac:spMkLst>
        </pc:spChg>
        <pc:spChg chg="mod">
          <ac:chgData name="Siddhi Paliwal" userId="3ef3921d-16b8-4854-8920-f0b2bd004b9f" providerId="ADAL" clId="{6E0FE3E2-44D9-074D-A48B-E6AD77B83E40}" dt="2025-02-06T07:44:39.437" v="134" actId="14100"/>
          <ac:spMkLst>
            <pc:docMk/>
            <pc:sldMk cId="2660684556" sldId="271"/>
            <ac:spMk id="12" creationId="{2C4D560C-BE2C-E094-97B7-F4CF17182A29}"/>
          </ac:spMkLst>
        </pc:spChg>
        <pc:spChg chg="mod">
          <ac:chgData name="Siddhi Paliwal" userId="3ef3921d-16b8-4854-8920-f0b2bd004b9f" providerId="ADAL" clId="{6E0FE3E2-44D9-074D-A48B-E6AD77B83E40}" dt="2025-02-06T07:39:59.396" v="64" actId="571"/>
          <ac:spMkLst>
            <pc:docMk/>
            <pc:sldMk cId="2660684556" sldId="271"/>
            <ac:spMk id="13" creationId="{1989C69F-014E-A029-98ED-E9FA2D0B8B5E}"/>
          </ac:spMkLst>
        </pc:spChg>
        <pc:spChg chg="mod">
          <ac:chgData name="Siddhi Paliwal" userId="3ef3921d-16b8-4854-8920-f0b2bd004b9f" providerId="ADAL" clId="{6E0FE3E2-44D9-074D-A48B-E6AD77B83E40}" dt="2025-02-06T07:47:02.655" v="173" actId="12"/>
          <ac:spMkLst>
            <pc:docMk/>
            <pc:sldMk cId="2660684556" sldId="271"/>
            <ac:spMk id="17" creationId="{6D4DF0EB-EEF0-A453-F975-D7590A7A8DB6}"/>
          </ac:spMkLst>
        </pc:spChg>
        <pc:spChg chg="mod">
          <ac:chgData name="Siddhi Paliwal" userId="3ef3921d-16b8-4854-8920-f0b2bd004b9f" providerId="ADAL" clId="{6E0FE3E2-44D9-074D-A48B-E6AD77B83E40}" dt="2025-02-06T07:44:27.188" v="133" actId="1036"/>
          <ac:spMkLst>
            <pc:docMk/>
            <pc:sldMk cId="2660684556" sldId="271"/>
            <ac:spMk id="18" creationId="{34005E50-D3D8-B666-FA34-876F50E3CD6C}"/>
          </ac:spMkLst>
        </pc:spChg>
        <pc:spChg chg="mod">
          <ac:chgData name="Siddhi Paliwal" userId="3ef3921d-16b8-4854-8920-f0b2bd004b9f" providerId="ADAL" clId="{6E0FE3E2-44D9-074D-A48B-E6AD77B83E40}" dt="2025-02-06T07:43:44.022" v="101" actId="571"/>
          <ac:spMkLst>
            <pc:docMk/>
            <pc:sldMk cId="2660684556" sldId="271"/>
            <ac:spMk id="19" creationId="{28D19500-7DD8-3FEC-22E2-DFA8AFFEB6FE}"/>
          </ac:spMkLst>
        </pc:spChg>
        <pc:spChg chg="mod">
          <ac:chgData name="Siddhi Paliwal" userId="3ef3921d-16b8-4854-8920-f0b2bd004b9f" providerId="ADAL" clId="{6E0FE3E2-44D9-074D-A48B-E6AD77B83E40}" dt="2025-02-06T07:44:23.686" v="130" actId="14100"/>
          <ac:spMkLst>
            <pc:docMk/>
            <pc:sldMk cId="2660684556" sldId="271"/>
            <ac:spMk id="20" creationId="{12D9EB70-DFC5-1FCC-2D1A-624604FB1DBC}"/>
          </ac:spMkLst>
        </pc:spChg>
        <pc:spChg chg="mod">
          <ac:chgData name="Siddhi Paliwal" userId="3ef3921d-16b8-4854-8920-f0b2bd004b9f" providerId="ADAL" clId="{6E0FE3E2-44D9-074D-A48B-E6AD77B83E40}" dt="2025-02-06T07:43:44.022" v="101" actId="571"/>
          <ac:spMkLst>
            <pc:docMk/>
            <pc:sldMk cId="2660684556" sldId="271"/>
            <ac:spMk id="21" creationId="{05E62D24-23A3-D43D-6377-BDC62431A819}"/>
          </ac:spMkLst>
        </pc:spChg>
        <pc:spChg chg="mod">
          <ac:chgData name="Siddhi Paliwal" userId="3ef3921d-16b8-4854-8920-f0b2bd004b9f" providerId="ADAL" clId="{6E0FE3E2-44D9-074D-A48B-E6AD77B83E40}" dt="2025-02-06T07:46:57.602" v="172" actId="12"/>
          <ac:spMkLst>
            <pc:docMk/>
            <pc:sldMk cId="2660684556" sldId="271"/>
            <ac:spMk id="26" creationId="{333E32FE-16FD-2ED3-4B14-A748B7FDBA2F}"/>
          </ac:spMkLst>
        </pc:spChg>
        <pc:spChg chg="mod">
          <ac:chgData name="Siddhi Paliwal" userId="3ef3921d-16b8-4854-8920-f0b2bd004b9f" providerId="ADAL" clId="{6E0FE3E2-44D9-074D-A48B-E6AD77B83E40}" dt="2025-02-06T07:47:07.974" v="175" actId="20577"/>
          <ac:spMkLst>
            <pc:docMk/>
            <pc:sldMk cId="2660684556" sldId="271"/>
            <ac:spMk id="27" creationId="{174FB79C-8559-4F23-3182-CA45772BB5CC}"/>
          </ac:spMkLst>
        </pc:spChg>
        <pc:spChg chg="mod">
          <ac:chgData name="Siddhi Paliwal" userId="3ef3921d-16b8-4854-8920-f0b2bd004b9f" providerId="ADAL" clId="{6E0FE3E2-44D9-074D-A48B-E6AD77B83E40}" dt="2025-02-06T07:46:19.478" v="148" actId="571"/>
          <ac:spMkLst>
            <pc:docMk/>
            <pc:sldMk cId="2660684556" sldId="271"/>
            <ac:spMk id="29" creationId="{79AC914E-D571-EA6C-7E09-C2CD59346E3D}"/>
          </ac:spMkLst>
        </pc:spChg>
        <pc:spChg chg="mod">
          <ac:chgData name="Siddhi Paliwal" userId="3ef3921d-16b8-4854-8920-f0b2bd004b9f" providerId="ADAL" clId="{6E0FE3E2-44D9-074D-A48B-E6AD77B83E40}" dt="2025-02-06T08:02:40.073" v="277" actId="12"/>
          <ac:spMkLst>
            <pc:docMk/>
            <pc:sldMk cId="2660684556" sldId="271"/>
            <ac:spMk id="31" creationId="{FED5E1DB-356B-4563-BCBA-82882D19FDBF}"/>
          </ac:spMkLst>
        </pc:spChg>
        <pc:spChg chg="mod">
          <ac:chgData name="Siddhi Paliwal" userId="3ef3921d-16b8-4854-8920-f0b2bd004b9f" providerId="ADAL" clId="{6E0FE3E2-44D9-074D-A48B-E6AD77B83E40}" dt="2025-02-06T08:01:43.013" v="270" actId="207"/>
          <ac:spMkLst>
            <pc:docMk/>
            <pc:sldMk cId="2660684556" sldId="271"/>
            <ac:spMk id="32" creationId="{D3E4237E-CA3F-12AF-5596-5B13F678351B}"/>
          </ac:spMkLst>
        </pc:spChg>
        <pc:spChg chg="mod">
          <ac:chgData name="Siddhi Paliwal" userId="3ef3921d-16b8-4854-8920-f0b2bd004b9f" providerId="ADAL" clId="{6E0FE3E2-44D9-074D-A48B-E6AD77B83E40}" dt="2025-02-06T07:56:41.545" v="224" actId="167"/>
          <ac:spMkLst>
            <pc:docMk/>
            <pc:sldMk cId="2660684556" sldId="271"/>
            <ac:spMk id="34" creationId="{8A669DC8-7689-1CFC-DC73-E3DFC7D1EF96}"/>
          </ac:spMkLst>
        </pc:spChg>
        <pc:spChg chg="mod">
          <ac:chgData name="Siddhi Paliwal" userId="3ef3921d-16b8-4854-8920-f0b2bd004b9f" providerId="ADAL" clId="{6E0FE3E2-44D9-074D-A48B-E6AD77B83E40}" dt="2025-02-06T07:57:13.218" v="226" actId="207"/>
          <ac:spMkLst>
            <pc:docMk/>
            <pc:sldMk cId="2660684556" sldId="271"/>
            <ac:spMk id="35" creationId="{F684E41D-823A-1F38-6381-DCEEF3B2BA06}"/>
          </ac:spMkLst>
        </pc:spChg>
        <pc:spChg chg="del">
          <ac:chgData name="Siddhi Paliwal" userId="3ef3921d-16b8-4854-8920-f0b2bd004b9f" providerId="ADAL" clId="{6E0FE3E2-44D9-074D-A48B-E6AD77B83E40}" dt="2025-02-06T07:56:11.863" v="218" actId="478"/>
          <ac:spMkLst>
            <pc:docMk/>
            <pc:sldMk cId="2660684556" sldId="271"/>
            <ac:spMk id="36" creationId="{906A27B5-FC51-B1F9-EA38-42CA0CA44C84}"/>
          </ac:spMkLst>
        </pc:spChg>
        <pc:spChg chg="mod">
          <ac:chgData name="Siddhi Paliwal" userId="3ef3921d-16b8-4854-8920-f0b2bd004b9f" providerId="ADAL" clId="{6E0FE3E2-44D9-074D-A48B-E6AD77B83E40}" dt="2025-02-06T07:56:22.110" v="220" actId="14100"/>
          <ac:spMkLst>
            <pc:docMk/>
            <pc:sldMk cId="2660684556" sldId="271"/>
            <ac:spMk id="37" creationId="{6F382132-6318-84E0-AABB-945EDF1DE262}"/>
          </ac:spMkLst>
        </pc:spChg>
        <pc:spChg chg="mod">
          <ac:chgData name="Siddhi Paliwal" userId="3ef3921d-16b8-4854-8920-f0b2bd004b9f" providerId="ADAL" clId="{6E0FE3E2-44D9-074D-A48B-E6AD77B83E40}" dt="2025-02-06T07:46:19.478" v="148" actId="571"/>
          <ac:spMkLst>
            <pc:docMk/>
            <pc:sldMk cId="2660684556" sldId="271"/>
            <ac:spMk id="39" creationId="{5AC74453-8063-2144-C1F0-BF47EEA4C024}"/>
          </ac:spMkLst>
        </pc:spChg>
        <pc:spChg chg="mod">
          <ac:chgData name="Siddhi Paliwal" userId="3ef3921d-16b8-4854-8920-f0b2bd004b9f" providerId="ADAL" clId="{6E0FE3E2-44D9-074D-A48B-E6AD77B83E40}" dt="2025-02-06T07:53:11.467" v="203" actId="12"/>
          <ac:spMkLst>
            <pc:docMk/>
            <pc:sldMk cId="2660684556" sldId="271"/>
            <ac:spMk id="41" creationId="{4B1342AF-C226-3803-0ECB-7D6DEF0E987B}"/>
          </ac:spMkLst>
        </pc:spChg>
        <pc:spChg chg="mod">
          <ac:chgData name="Siddhi Paliwal" userId="3ef3921d-16b8-4854-8920-f0b2bd004b9f" providerId="ADAL" clId="{6E0FE3E2-44D9-074D-A48B-E6AD77B83E40}" dt="2025-02-06T08:01:38.571" v="269" actId="207"/>
          <ac:spMkLst>
            <pc:docMk/>
            <pc:sldMk cId="2660684556" sldId="271"/>
            <ac:spMk id="42" creationId="{30039BA6-F988-98AF-257F-B9A76BA8A158}"/>
          </ac:spMkLst>
        </pc:spChg>
        <pc:spChg chg="mod">
          <ac:chgData name="Siddhi Paliwal" userId="3ef3921d-16b8-4854-8920-f0b2bd004b9f" providerId="ADAL" clId="{6E0FE3E2-44D9-074D-A48B-E6AD77B83E40}" dt="2025-02-06T07:55:03.527" v="213" actId="2085"/>
          <ac:spMkLst>
            <pc:docMk/>
            <pc:sldMk cId="2660684556" sldId="271"/>
            <ac:spMk id="44" creationId="{34B7226C-A56A-FF43-6AE5-526887116856}"/>
          </ac:spMkLst>
        </pc:spChg>
        <pc:spChg chg="mod">
          <ac:chgData name="Siddhi Paliwal" userId="3ef3921d-16b8-4854-8920-f0b2bd004b9f" providerId="ADAL" clId="{6E0FE3E2-44D9-074D-A48B-E6AD77B83E40}" dt="2025-02-06T07:55:11.417" v="215" actId="2085"/>
          <ac:spMkLst>
            <pc:docMk/>
            <pc:sldMk cId="2660684556" sldId="271"/>
            <ac:spMk id="45" creationId="{896F00FE-933D-8429-C792-844D9451D887}"/>
          </ac:spMkLst>
        </pc:spChg>
        <pc:spChg chg="del">
          <ac:chgData name="Siddhi Paliwal" userId="3ef3921d-16b8-4854-8920-f0b2bd004b9f" providerId="ADAL" clId="{6E0FE3E2-44D9-074D-A48B-E6AD77B83E40}" dt="2025-02-06T07:53:27.917" v="206" actId="478"/>
          <ac:spMkLst>
            <pc:docMk/>
            <pc:sldMk cId="2660684556" sldId="271"/>
            <ac:spMk id="46" creationId="{3A1B89E7-DE0E-5DF7-B1CD-B8E51EE673F9}"/>
          </ac:spMkLst>
        </pc:spChg>
        <pc:spChg chg="mod">
          <ac:chgData name="Siddhi Paliwal" userId="3ef3921d-16b8-4854-8920-f0b2bd004b9f" providerId="ADAL" clId="{6E0FE3E2-44D9-074D-A48B-E6AD77B83E40}" dt="2025-02-06T07:54:24.467" v="208" actId="14100"/>
          <ac:spMkLst>
            <pc:docMk/>
            <pc:sldMk cId="2660684556" sldId="271"/>
            <ac:spMk id="47" creationId="{F2E721F7-55F0-EF58-F275-EF5FA23F8D04}"/>
          </ac:spMkLst>
        </pc:spChg>
        <pc:spChg chg="mod">
          <ac:chgData name="Siddhi Paliwal" userId="3ef3921d-16b8-4854-8920-f0b2bd004b9f" providerId="ADAL" clId="{6E0FE3E2-44D9-074D-A48B-E6AD77B83E40}" dt="2025-02-06T07:53:18.317" v="205" actId="12"/>
          <ac:spMkLst>
            <pc:docMk/>
            <pc:sldMk cId="2660684556" sldId="271"/>
            <ac:spMk id="49" creationId="{068CA0EE-147C-D0D7-F210-6020AD3EDE64}"/>
          </ac:spMkLst>
        </pc:spChg>
        <pc:spChg chg="mod">
          <ac:chgData name="Siddhi Paliwal" userId="3ef3921d-16b8-4854-8920-f0b2bd004b9f" providerId="ADAL" clId="{6E0FE3E2-44D9-074D-A48B-E6AD77B83E40}" dt="2025-02-06T08:01:32.588" v="268" actId="207"/>
          <ac:spMkLst>
            <pc:docMk/>
            <pc:sldMk cId="2660684556" sldId="271"/>
            <ac:spMk id="50" creationId="{EF111D07-74FD-F326-7FE7-E09A674C473F}"/>
          </ac:spMkLst>
        </pc:spChg>
        <pc:spChg chg="mod">
          <ac:chgData name="Siddhi Paliwal" userId="3ef3921d-16b8-4854-8920-f0b2bd004b9f" providerId="ADAL" clId="{6E0FE3E2-44D9-074D-A48B-E6AD77B83E40}" dt="2025-02-06T07:52:27.821" v="197" actId="2085"/>
          <ac:spMkLst>
            <pc:docMk/>
            <pc:sldMk cId="2660684556" sldId="271"/>
            <ac:spMk id="52" creationId="{2880E9F6-AA76-B2D3-80FC-A51C24282A57}"/>
          </ac:spMkLst>
        </pc:spChg>
        <pc:spChg chg="mod">
          <ac:chgData name="Siddhi Paliwal" userId="3ef3921d-16b8-4854-8920-f0b2bd004b9f" providerId="ADAL" clId="{6E0FE3E2-44D9-074D-A48B-E6AD77B83E40}" dt="2025-02-06T07:52:56.368" v="202" actId="2085"/>
          <ac:spMkLst>
            <pc:docMk/>
            <pc:sldMk cId="2660684556" sldId="271"/>
            <ac:spMk id="53" creationId="{4EE1218B-BC9C-34AC-8057-1FF63148E021}"/>
          </ac:spMkLst>
        </pc:spChg>
        <pc:spChg chg="del mod">
          <ac:chgData name="Siddhi Paliwal" userId="3ef3921d-16b8-4854-8920-f0b2bd004b9f" providerId="ADAL" clId="{6E0FE3E2-44D9-074D-A48B-E6AD77B83E40}" dt="2025-02-06T07:51:02.267" v="183" actId="478"/>
          <ac:spMkLst>
            <pc:docMk/>
            <pc:sldMk cId="2660684556" sldId="271"/>
            <ac:spMk id="54" creationId="{F2BC3474-47AB-AED3-43F4-E7C1D1D1603D}"/>
          </ac:spMkLst>
        </pc:spChg>
        <pc:spChg chg="mod">
          <ac:chgData name="Siddhi Paliwal" userId="3ef3921d-16b8-4854-8920-f0b2bd004b9f" providerId="ADAL" clId="{6E0FE3E2-44D9-074D-A48B-E6AD77B83E40}" dt="2025-02-06T07:51:18.571" v="185" actId="14100"/>
          <ac:spMkLst>
            <pc:docMk/>
            <pc:sldMk cId="2660684556" sldId="271"/>
            <ac:spMk id="55" creationId="{1DFB8EB5-5FDE-EBAE-4044-5DF2DD46233C}"/>
          </ac:spMkLst>
        </pc:spChg>
        <pc:spChg chg="mod">
          <ac:chgData name="Siddhi Paliwal" userId="3ef3921d-16b8-4854-8920-f0b2bd004b9f" providerId="ADAL" clId="{6E0FE3E2-44D9-074D-A48B-E6AD77B83E40}" dt="2025-02-06T07:46:19.478" v="148" actId="571"/>
          <ac:spMkLst>
            <pc:docMk/>
            <pc:sldMk cId="2660684556" sldId="271"/>
            <ac:spMk id="56" creationId="{EBBEDE21-47FE-439A-9489-6F88783C4639}"/>
          </ac:spMkLst>
        </pc:spChg>
        <pc:spChg chg="add del mod">
          <ac:chgData name="Siddhi Paliwal" userId="3ef3921d-16b8-4854-8920-f0b2bd004b9f" providerId="ADAL" clId="{6E0FE3E2-44D9-074D-A48B-E6AD77B83E40}" dt="2025-02-06T07:50:48.027" v="181" actId="478"/>
          <ac:spMkLst>
            <pc:docMk/>
            <pc:sldMk cId="2660684556" sldId="271"/>
            <ac:spMk id="60" creationId="{0EFF392E-C23F-4F75-4188-F602DC3AE045}"/>
          </ac:spMkLst>
        </pc:spChg>
        <pc:spChg chg="add mod">
          <ac:chgData name="Siddhi Paliwal" userId="3ef3921d-16b8-4854-8920-f0b2bd004b9f" providerId="ADAL" clId="{6E0FE3E2-44D9-074D-A48B-E6AD77B83E40}" dt="2025-02-06T08:01:49.324" v="272" actId="767"/>
          <ac:spMkLst>
            <pc:docMk/>
            <pc:sldMk cId="2660684556" sldId="271"/>
            <ac:spMk id="62" creationId="{4292D9AC-FB81-8B36-AAA3-B7C23FECC857}"/>
          </ac:spMkLst>
        </pc:spChg>
        <pc:spChg chg="add mod">
          <ac:chgData name="Siddhi Paliwal" userId="3ef3921d-16b8-4854-8920-f0b2bd004b9f" providerId="ADAL" clId="{6E0FE3E2-44D9-074D-A48B-E6AD77B83E40}" dt="2025-02-06T08:02:15.087" v="276" actId="767"/>
          <ac:spMkLst>
            <pc:docMk/>
            <pc:sldMk cId="2660684556" sldId="271"/>
            <ac:spMk id="63" creationId="{74457E8C-59FA-0813-45B9-FE8379CBAB2D}"/>
          </ac:spMkLst>
        </pc:spChg>
        <pc:spChg chg="mod">
          <ac:chgData name="Siddhi Paliwal" userId="3ef3921d-16b8-4854-8920-f0b2bd004b9f" providerId="ADAL" clId="{6E0FE3E2-44D9-074D-A48B-E6AD77B83E40}" dt="2025-02-06T08:02:45.374" v="278" actId="12"/>
          <ac:spMkLst>
            <pc:docMk/>
            <pc:sldMk cId="2660684556" sldId="271"/>
            <ac:spMk id="111" creationId="{EAE8956C-485A-0947-2FFC-33494BF1CAB5}"/>
          </ac:spMkLst>
        </pc:spChg>
        <pc:spChg chg="mod">
          <ac:chgData name="Siddhi Paliwal" userId="3ef3921d-16b8-4854-8920-f0b2bd004b9f" providerId="ADAL" clId="{6E0FE3E2-44D9-074D-A48B-E6AD77B83E40}" dt="2025-02-06T08:01:47.437" v="271" actId="207"/>
          <ac:spMkLst>
            <pc:docMk/>
            <pc:sldMk cId="2660684556" sldId="271"/>
            <ac:spMk id="112" creationId="{2DAE7C81-0552-A115-A62D-B94A7BD24126}"/>
          </ac:spMkLst>
        </pc:spChg>
        <pc:spChg chg="mod">
          <ac:chgData name="Siddhi Paliwal" userId="3ef3921d-16b8-4854-8920-f0b2bd004b9f" providerId="ADAL" clId="{6E0FE3E2-44D9-074D-A48B-E6AD77B83E40}" dt="2025-02-06T07:58:22.066" v="237" actId="167"/>
          <ac:spMkLst>
            <pc:docMk/>
            <pc:sldMk cId="2660684556" sldId="271"/>
            <ac:spMk id="114" creationId="{9405043D-5387-20CB-8435-96B21CE47A48}"/>
          </ac:spMkLst>
        </pc:spChg>
        <pc:spChg chg="mod">
          <ac:chgData name="Siddhi Paliwal" userId="3ef3921d-16b8-4854-8920-f0b2bd004b9f" providerId="ADAL" clId="{6E0FE3E2-44D9-074D-A48B-E6AD77B83E40}" dt="2025-02-06T08:00:20.919" v="262" actId="207"/>
          <ac:spMkLst>
            <pc:docMk/>
            <pc:sldMk cId="2660684556" sldId="271"/>
            <ac:spMk id="115" creationId="{714848AC-56A4-170B-BEB5-3BAF68E6FEB5}"/>
          </ac:spMkLst>
        </pc:spChg>
        <pc:spChg chg="del">
          <ac:chgData name="Siddhi Paliwal" userId="3ef3921d-16b8-4854-8920-f0b2bd004b9f" providerId="ADAL" clId="{6E0FE3E2-44D9-074D-A48B-E6AD77B83E40}" dt="2025-02-06T07:57:50.666" v="231" actId="478"/>
          <ac:spMkLst>
            <pc:docMk/>
            <pc:sldMk cId="2660684556" sldId="271"/>
            <ac:spMk id="116" creationId="{C8AA4A74-3683-3BFC-1053-54940DD7900E}"/>
          </ac:spMkLst>
        </pc:spChg>
        <pc:spChg chg="mod">
          <ac:chgData name="Siddhi Paliwal" userId="3ef3921d-16b8-4854-8920-f0b2bd004b9f" providerId="ADAL" clId="{6E0FE3E2-44D9-074D-A48B-E6AD77B83E40}" dt="2025-02-06T07:57:59.516" v="233" actId="14100"/>
          <ac:spMkLst>
            <pc:docMk/>
            <pc:sldMk cId="2660684556" sldId="271"/>
            <ac:spMk id="117" creationId="{729CF69A-2D59-2DB8-EA31-0FAFEEDD4D1E}"/>
          </ac:spMkLst>
        </pc:spChg>
        <pc:spChg chg="mod">
          <ac:chgData name="Siddhi Paliwal" userId="3ef3921d-16b8-4854-8920-f0b2bd004b9f" providerId="ADAL" clId="{6E0FE3E2-44D9-074D-A48B-E6AD77B83E40}" dt="2025-02-06T07:45:57.243" v="147" actId="1036"/>
          <ac:spMkLst>
            <pc:docMk/>
            <pc:sldMk cId="2660684556" sldId="271"/>
            <ac:spMk id="144" creationId="{F5E5F4CC-C896-677F-B556-2C1D6F4CEFF4}"/>
          </ac:spMkLst>
        </pc:spChg>
        <pc:spChg chg="mod">
          <ac:chgData name="Siddhi Paliwal" userId="3ef3921d-16b8-4854-8920-f0b2bd004b9f" providerId="ADAL" clId="{6E0FE3E2-44D9-074D-A48B-E6AD77B83E40}" dt="2025-02-06T08:02:08.068" v="274" actId="207"/>
          <ac:spMkLst>
            <pc:docMk/>
            <pc:sldMk cId="2660684556" sldId="271"/>
            <ac:spMk id="145" creationId="{565A6B7F-BD2C-A737-8588-B2A1EAE76476}"/>
          </ac:spMkLst>
        </pc:spChg>
        <pc:spChg chg="mod">
          <ac:chgData name="Siddhi Paliwal" userId="3ef3921d-16b8-4854-8920-f0b2bd004b9f" providerId="ADAL" clId="{6E0FE3E2-44D9-074D-A48B-E6AD77B83E40}" dt="2025-02-06T07:44:47.937" v="135" actId="14100"/>
          <ac:spMkLst>
            <pc:docMk/>
            <pc:sldMk cId="2660684556" sldId="271"/>
            <ac:spMk id="150" creationId="{742B3A9E-89F6-3F81-E8E7-459E468F76FD}"/>
          </ac:spMkLst>
        </pc:spChg>
        <pc:spChg chg="mod">
          <ac:chgData name="Siddhi Paliwal" userId="3ef3921d-16b8-4854-8920-f0b2bd004b9f" providerId="ADAL" clId="{6E0FE3E2-44D9-074D-A48B-E6AD77B83E40}" dt="2025-02-06T08:01:21.316" v="267" actId="1076"/>
          <ac:spMkLst>
            <pc:docMk/>
            <pc:sldMk cId="2660684556" sldId="271"/>
            <ac:spMk id="173" creationId="{822883E0-D036-1409-143B-F49990506465}"/>
          </ac:spMkLst>
        </pc:spChg>
        <pc:spChg chg="mod">
          <ac:chgData name="Siddhi Paliwal" userId="3ef3921d-16b8-4854-8920-f0b2bd004b9f" providerId="ADAL" clId="{6E0FE3E2-44D9-074D-A48B-E6AD77B83E40}" dt="2025-02-06T08:02:00.596" v="273" actId="1076"/>
          <ac:spMkLst>
            <pc:docMk/>
            <pc:sldMk cId="2660684556" sldId="271"/>
            <ac:spMk id="175" creationId="{69247387-EDCD-D210-BBD6-F812FFF7484C}"/>
          </ac:spMkLst>
        </pc:spChg>
        <pc:spChg chg="mod">
          <ac:chgData name="Siddhi Paliwal" userId="3ef3921d-16b8-4854-8920-f0b2bd004b9f" providerId="ADAL" clId="{6E0FE3E2-44D9-074D-A48B-E6AD77B83E40}" dt="2025-02-06T08:02:00.596" v="273" actId="1076"/>
          <ac:spMkLst>
            <pc:docMk/>
            <pc:sldMk cId="2660684556" sldId="271"/>
            <ac:spMk id="176" creationId="{0C9AE19A-0358-3262-2F80-2E83EB3FA7F0}"/>
          </ac:spMkLst>
        </pc:spChg>
        <pc:spChg chg="mod">
          <ac:chgData name="Siddhi Paliwal" userId="3ef3921d-16b8-4854-8920-f0b2bd004b9f" providerId="ADAL" clId="{6E0FE3E2-44D9-074D-A48B-E6AD77B83E40}" dt="2025-02-06T08:02:00.596" v="273" actId="1076"/>
          <ac:spMkLst>
            <pc:docMk/>
            <pc:sldMk cId="2660684556" sldId="271"/>
            <ac:spMk id="179" creationId="{5453BC08-B91E-D2EB-6784-50D14970169F}"/>
          </ac:spMkLst>
        </pc:spChg>
        <pc:spChg chg="mod">
          <ac:chgData name="Siddhi Paliwal" userId="3ef3921d-16b8-4854-8920-f0b2bd004b9f" providerId="ADAL" clId="{6E0FE3E2-44D9-074D-A48B-E6AD77B83E40}" dt="2025-02-06T08:02:00.596" v="273" actId="1076"/>
          <ac:spMkLst>
            <pc:docMk/>
            <pc:sldMk cId="2660684556" sldId="271"/>
            <ac:spMk id="180" creationId="{32B12FF6-C9E1-B907-245B-0045DB675490}"/>
          </ac:spMkLst>
        </pc:spChg>
        <pc:spChg chg="mod">
          <ac:chgData name="Siddhi Paliwal" userId="3ef3921d-16b8-4854-8920-f0b2bd004b9f" providerId="ADAL" clId="{6E0FE3E2-44D9-074D-A48B-E6AD77B83E40}" dt="2025-02-06T08:02:00.596" v="273" actId="1076"/>
          <ac:spMkLst>
            <pc:docMk/>
            <pc:sldMk cId="2660684556" sldId="271"/>
            <ac:spMk id="183" creationId="{3B8C086C-F080-8274-C926-1B7F6E317609}"/>
          </ac:spMkLst>
        </pc:spChg>
        <pc:spChg chg="mod">
          <ac:chgData name="Siddhi Paliwal" userId="3ef3921d-16b8-4854-8920-f0b2bd004b9f" providerId="ADAL" clId="{6E0FE3E2-44D9-074D-A48B-E6AD77B83E40}" dt="2025-02-06T08:02:00.596" v="273" actId="1076"/>
          <ac:spMkLst>
            <pc:docMk/>
            <pc:sldMk cId="2660684556" sldId="271"/>
            <ac:spMk id="184" creationId="{E9743254-1AD2-42D6-98B6-61FB8ACEFE25}"/>
          </ac:spMkLst>
        </pc:spChg>
        <pc:spChg chg="mod">
          <ac:chgData name="Siddhi Paliwal" userId="3ef3921d-16b8-4854-8920-f0b2bd004b9f" providerId="ADAL" clId="{6E0FE3E2-44D9-074D-A48B-E6AD77B83E40}" dt="2025-02-06T08:02:00.596" v="273" actId="1076"/>
          <ac:spMkLst>
            <pc:docMk/>
            <pc:sldMk cId="2660684556" sldId="271"/>
            <ac:spMk id="187" creationId="{963B682D-3F9E-6EC8-B0CF-9916B55193DF}"/>
          </ac:spMkLst>
        </pc:spChg>
        <pc:spChg chg="del mod">
          <ac:chgData name="Siddhi Paliwal" userId="3ef3921d-16b8-4854-8920-f0b2bd004b9f" providerId="ADAL" clId="{6E0FE3E2-44D9-074D-A48B-E6AD77B83E40}" dt="2025-02-06T07:50:48.027" v="181" actId="478"/>
          <ac:spMkLst>
            <pc:docMk/>
            <pc:sldMk cId="2660684556" sldId="271"/>
            <ac:spMk id="214" creationId="{57097F99-AE25-758A-31DC-36FB563E0EA4}"/>
          </ac:spMkLst>
        </pc:spChg>
        <pc:grpChg chg="add del mod">
          <ac:chgData name="Siddhi Paliwal" userId="3ef3921d-16b8-4854-8920-f0b2bd004b9f" providerId="ADAL" clId="{6E0FE3E2-44D9-074D-A48B-E6AD77B83E40}" dt="2025-02-06T07:40:31.295" v="78" actId="478"/>
          <ac:grpSpMkLst>
            <pc:docMk/>
            <pc:sldMk cId="2660684556" sldId="271"/>
            <ac:grpSpMk id="2" creationId="{DDF743FA-1ED7-FFF9-53BA-CBBA53103A39}"/>
          </ac:grpSpMkLst>
        </pc:grpChg>
        <pc:grpChg chg="mod topLvl">
          <ac:chgData name="Siddhi Paliwal" userId="3ef3921d-16b8-4854-8920-f0b2bd004b9f" providerId="ADAL" clId="{6E0FE3E2-44D9-074D-A48B-E6AD77B83E40}" dt="2025-02-06T07:40:31.295" v="78" actId="478"/>
          <ac:grpSpMkLst>
            <pc:docMk/>
            <pc:sldMk cId="2660684556" sldId="271"/>
            <ac:grpSpMk id="6" creationId="{4180AE7B-39D3-B252-6F37-00BE60DA650B}"/>
          </ac:grpSpMkLst>
        </pc:grpChg>
        <pc:grpChg chg="mod">
          <ac:chgData name="Siddhi Paliwal" userId="3ef3921d-16b8-4854-8920-f0b2bd004b9f" providerId="ADAL" clId="{6E0FE3E2-44D9-074D-A48B-E6AD77B83E40}" dt="2025-02-06T07:39:59.396" v="64" actId="571"/>
          <ac:grpSpMkLst>
            <pc:docMk/>
            <pc:sldMk cId="2660684556" sldId="271"/>
            <ac:grpSpMk id="8" creationId="{76F3E284-DC9F-D21F-AE59-1C5BBCA8C786}"/>
          </ac:grpSpMkLst>
        </pc:grpChg>
        <pc:grpChg chg="add mod">
          <ac:chgData name="Siddhi Paliwal" userId="3ef3921d-16b8-4854-8920-f0b2bd004b9f" providerId="ADAL" clId="{6E0FE3E2-44D9-074D-A48B-E6AD77B83E40}" dt="2025-02-06T07:45:13.141" v="138" actId="1076"/>
          <ac:grpSpMkLst>
            <pc:docMk/>
            <pc:sldMk cId="2660684556" sldId="271"/>
            <ac:grpSpMk id="15" creationId="{C7BE1590-B68E-E7E6-7251-A1A8AC8AE659}"/>
          </ac:grpSpMkLst>
        </pc:grpChg>
        <pc:grpChg chg="mod">
          <ac:chgData name="Siddhi Paliwal" userId="3ef3921d-16b8-4854-8920-f0b2bd004b9f" providerId="ADAL" clId="{6E0FE3E2-44D9-074D-A48B-E6AD77B83E40}" dt="2025-02-06T07:43:44.022" v="101" actId="571"/>
          <ac:grpSpMkLst>
            <pc:docMk/>
            <pc:sldMk cId="2660684556" sldId="271"/>
            <ac:grpSpMk id="16" creationId="{5C15C871-BB35-9F21-9420-1E31103A9862}"/>
          </ac:grpSpMkLst>
        </pc:grpChg>
        <pc:grpChg chg="add mod">
          <ac:chgData name="Siddhi Paliwal" userId="3ef3921d-16b8-4854-8920-f0b2bd004b9f" providerId="ADAL" clId="{6E0FE3E2-44D9-074D-A48B-E6AD77B83E40}" dt="2025-02-06T07:46:37.105" v="151" actId="1076"/>
          <ac:grpSpMkLst>
            <pc:docMk/>
            <pc:sldMk cId="2660684556" sldId="271"/>
            <ac:grpSpMk id="24" creationId="{B682B4D2-D1C0-BD0E-AA98-77C425A381D8}"/>
          </ac:grpSpMkLst>
        </pc:grpChg>
        <pc:grpChg chg="mod">
          <ac:chgData name="Siddhi Paliwal" userId="3ef3921d-16b8-4854-8920-f0b2bd004b9f" providerId="ADAL" clId="{6E0FE3E2-44D9-074D-A48B-E6AD77B83E40}" dt="2025-02-06T07:46:19.478" v="148" actId="571"/>
          <ac:grpSpMkLst>
            <pc:docMk/>
            <pc:sldMk cId="2660684556" sldId="271"/>
            <ac:grpSpMk id="25" creationId="{BB6194E3-2A43-F3CC-7334-B3D245244822}"/>
          </ac:grpSpMkLst>
        </pc:grpChg>
        <pc:grpChg chg="mod">
          <ac:chgData name="Siddhi Paliwal" userId="3ef3921d-16b8-4854-8920-f0b2bd004b9f" providerId="ADAL" clId="{6E0FE3E2-44D9-074D-A48B-E6AD77B83E40}" dt="2025-02-06T07:59:46.563" v="248" actId="1038"/>
          <ac:grpSpMkLst>
            <pc:docMk/>
            <pc:sldMk cId="2660684556" sldId="271"/>
            <ac:grpSpMk id="28" creationId="{25C0DA5F-0941-4E60-C83E-0C55CAD066B5}"/>
          </ac:grpSpMkLst>
        </pc:grpChg>
        <pc:grpChg chg="del">
          <ac:chgData name="Siddhi Paliwal" userId="3ef3921d-16b8-4854-8920-f0b2bd004b9f" providerId="ADAL" clId="{6E0FE3E2-44D9-074D-A48B-E6AD77B83E40}" dt="2025-02-06T07:56:11.863" v="218" actId="478"/>
          <ac:grpSpMkLst>
            <pc:docMk/>
            <pc:sldMk cId="2660684556" sldId="271"/>
            <ac:grpSpMk id="33" creationId="{D3E17BF6-EEC5-0C83-2995-0DABCBF28FD6}"/>
          </ac:grpSpMkLst>
        </pc:grpChg>
        <pc:grpChg chg="del">
          <ac:chgData name="Siddhi Paliwal" userId="3ef3921d-16b8-4854-8920-f0b2bd004b9f" providerId="ADAL" clId="{6E0FE3E2-44D9-074D-A48B-E6AD77B83E40}" dt="2025-02-06T07:53:27.917" v="206" actId="478"/>
          <ac:grpSpMkLst>
            <pc:docMk/>
            <pc:sldMk cId="2660684556" sldId="271"/>
            <ac:grpSpMk id="43" creationId="{DAF6F21B-9976-D6C6-018B-7A72F71A5556}"/>
          </ac:grpSpMkLst>
        </pc:grpChg>
        <pc:grpChg chg="del">
          <ac:chgData name="Siddhi Paliwal" userId="3ef3921d-16b8-4854-8920-f0b2bd004b9f" providerId="ADAL" clId="{6E0FE3E2-44D9-074D-A48B-E6AD77B83E40}" dt="2025-02-06T07:51:02.267" v="183" actId="478"/>
          <ac:grpSpMkLst>
            <pc:docMk/>
            <pc:sldMk cId="2660684556" sldId="271"/>
            <ac:grpSpMk id="51" creationId="{6BDFF8F3-071E-C331-2D48-CF1DFDFB57C3}"/>
          </ac:grpSpMkLst>
        </pc:grpChg>
        <pc:grpChg chg="mod">
          <ac:chgData name="Siddhi Paliwal" userId="3ef3921d-16b8-4854-8920-f0b2bd004b9f" providerId="ADAL" clId="{6E0FE3E2-44D9-074D-A48B-E6AD77B83E40}" dt="2025-02-06T07:59:34.385" v="241" actId="1038"/>
          <ac:grpSpMkLst>
            <pc:docMk/>
            <pc:sldMk cId="2660684556" sldId="271"/>
            <ac:grpSpMk id="58" creationId="{776289A1-F9C3-9D0B-DC34-CF451FBDD6E5}"/>
          </ac:grpSpMkLst>
        </pc:grpChg>
        <pc:grpChg chg="del">
          <ac:chgData name="Siddhi Paliwal" userId="3ef3921d-16b8-4854-8920-f0b2bd004b9f" providerId="ADAL" clId="{6E0FE3E2-44D9-074D-A48B-E6AD77B83E40}" dt="2025-02-06T07:57:50.666" v="231" actId="478"/>
          <ac:grpSpMkLst>
            <pc:docMk/>
            <pc:sldMk cId="2660684556" sldId="271"/>
            <ac:grpSpMk id="113" creationId="{FD5E566F-FCF6-1EFD-6883-7C4D14CF117F}"/>
          </ac:grpSpMkLst>
        </pc:grpChg>
        <pc:grpChg chg="del mod">
          <ac:chgData name="Siddhi Paliwal" userId="3ef3921d-16b8-4854-8920-f0b2bd004b9f" providerId="ADAL" clId="{6E0FE3E2-44D9-074D-A48B-E6AD77B83E40}" dt="2025-02-06T07:42:39.268" v="95" actId="478"/>
          <ac:grpSpMkLst>
            <pc:docMk/>
            <pc:sldMk cId="2660684556" sldId="271"/>
            <ac:grpSpMk id="129" creationId="{8E801B0E-06F8-3B10-9004-848C52A83722}"/>
          </ac:grpSpMkLst>
        </pc:grpChg>
        <pc:grpChg chg="del mod">
          <ac:chgData name="Siddhi Paliwal" userId="3ef3921d-16b8-4854-8920-f0b2bd004b9f" providerId="ADAL" clId="{6E0FE3E2-44D9-074D-A48B-E6AD77B83E40}" dt="2025-02-06T07:50:48.027" v="181" actId="478"/>
          <ac:grpSpMkLst>
            <pc:docMk/>
            <pc:sldMk cId="2660684556" sldId="271"/>
            <ac:grpSpMk id="193" creationId="{20EA6724-1B01-B21D-76F2-30EDC776ADC1}"/>
          </ac:grpSpMkLst>
        </pc:grpChg>
        <pc:grpChg chg="mod">
          <ac:chgData name="Siddhi Paliwal" userId="3ef3921d-16b8-4854-8920-f0b2bd004b9f" providerId="ADAL" clId="{6E0FE3E2-44D9-074D-A48B-E6AD77B83E40}" dt="2025-02-06T07:39:49.236" v="63" actId="1076"/>
          <ac:grpSpMkLst>
            <pc:docMk/>
            <pc:sldMk cId="2660684556" sldId="271"/>
            <ac:grpSpMk id="195" creationId="{C95A2EE7-C3C5-BFDB-0841-1FB688F00504}"/>
          </ac:grpSpMkLst>
        </pc:grpChg>
        <pc:grpChg chg="del mod">
          <ac:chgData name="Siddhi Paliwal" userId="3ef3921d-16b8-4854-8920-f0b2bd004b9f" providerId="ADAL" clId="{6E0FE3E2-44D9-074D-A48B-E6AD77B83E40}" dt="2025-02-06T07:50:48.027" v="181" actId="478"/>
          <ac:grpSpMkLst>
            <pc:docMk/>
            <pc:sldMk cId="2660684556" sldId="271"/>
            <ac:grpSpMk id="198" creationId="{4FE32D61-3962-8A87-F7C6-D95A680D3CDC}"/>
          </ac:grpSpMkLst>
        </pc:grpChg>
        <pc:grpChg chg="mod">
          <ac:chgData name="Siddhi Paliwal" userId="3ef3921d-16b8-4854-8920-f0b2bd004b9f" providerId="ADAL" clId="{6E0FE3E2-44D9-074D-A48B-E6AD77B83E40}" dt="2025-02-06T08:00:08.570" v="260" actId="1038"/>
          <ac:grpSpMkLst>
            <pc:docMk/>
            <pc:sldMk cId="2660684556" sldId="271"/>
            <ac:grpSpMk id="201" creationId="{5EF74A41-D379-03CD-3985-8036CA68C517}"/>
          </ac:grpSpMkLst>
        </pc:grpChg>
        <pc:grpChg chg="mod">
          <ac:chgData name="Siddhi Paliwal" userId="3ef3921d-16b8-4854-8920-f0b2bd004b9f" providerId="ADAL" clId="{6E0FE3E2-44D9-074D-A48B-E6AD77B83E40}" dt="2025-02-06T07:59:34.385" v="241" actId="1038"/>
          <ac:grpSpMkLst>
            <pc:docMk/>
            <pc:sldMk cId="2660684556" sldId="271"/>
            <ac:grpSpMk id="207" creationId="{E3E07C9C-29D1-1A06-BC5B-24DB989D708E}"/>
          </ac:grpSpMkLst>
        </pc:grpChg>
        <pc:picChg chg="del mod topLvl">
          <ac:chgData name="Siddhi Paliwal" userId="3ef3921d-16b8-4854-8920-f0b2bd004b9f" providerId="ADAL" clId="{6E0FE3E2-44D9-074D-A48B-E6AD77B83E40}" dt="2025-02-06T07:40:31.295" v="78" actId="478"/>
          <ac:picMkLst>
            <pc:docMk/>
            <pc:sldMk cId="2660684556" sldId="271"/>
            <ac:picMk id="7" creationId="{7DD7A755-2225-B0C6-67F9-9571600D4C5F}"/>
          </ac:picMkLst>
        </pc:picChg>
        <pc:picChg chg="add mod">
          <ac:chgData name="Siddhi Paliwal" userId="3ef3921d-16b8-4854-8920-f0b2bd004b9f" providerId="ADAL" clId="{6E0FE3E2-44D9-074D-A48B-E6AD77B83E40}" dt="2025-02-06T07:41:13.631" v="91" actId="692"/>
          <ac:picMkLst>
            <pc:docMk/>
            <pc:sldMk cId="2660684556" sldId="271"/>
            <ac:picMk id="14" creationId="{6B5271B4-0BE8-9997-E163-1350FFF1E97F}"/>
          </ac:picMkLst>
        </pc:picChg>
        <pc:picChg chg="add del mod">
          <ac:chgData name="Siddhi Paliwal" userId="3ef3921d-16b8-4854-8920-f0b2bd004b9f" providerId="ADAL" clId="{6E0FE3E2-44D9-074D-A48B-E6AD77B83E40}" dt="2025-02-06T07:44:14.707" v="129" actId="478"/>
          <ac:picMkLst>
            <pc:docMk/>
            <pc:sldMk cId="2660684556" sldId="271"/>
            <ac:picMk id="22" creationId="{4B429F73-A64C-A260-D150-D35C841C83E6}"/>
          </ac:picMkLst>
        </pc:picChg>
        <pc:picChg chg="add mod">
          <ac:chgData name="Siddhi Paliwal" userId="3ef3921d-16b8-4854-8920-f0b2bd004b9f" providerId="ADAL" clId="{6E0FE3E2-44D9-074D-A48B-E6AD77B83E40}" dt="2025-02-06T07:45:33.188" v="141" actId="1076"/>
          <ac:picMkLst>
            <pc:docMk/>
            <pc:sldMk cId="2660684556" sldId="271"/>
            <ac:picMk id="23" creationId="{9A56BD84-9A9C-1931-4667-B414A831671C}"/>
          </ac:picMkLst>
        </pc:picChg>
        <pc:picChg chg="mod">
          <ac:chgData name="Siddhi Paliwal" userId="3ef3921d-16b8-4854-8920-f0b2bd004b9f" providerId="ADAL" clId="{6E0FE3E2-44D9-074D-A48B-E6AD77B83E40}" dt="2025-02-06T07:52:47.420" v="200" actId="1076"/>
          <ac:picMkLst>
            <pc:docMk/>
            <pc:sldMk cId="2660684556" sldId="271"/>
            <ac:picMk id="57" creationId="{59320C79-98AE-0DDE-C70F-EF70ADD7D8E6}"/>
          </ac:picMkLst>
        </pc:picChg>
        <pc:picChg chg="add del mod">
          <ac:chgData name="Siddhi Paliwal" userId="3ef3921d-16b8-4854-8920-f0b2bd004b9f" providerId="ADAL" clId="{6E0FE3E2-44D9-074D-A48B-E6AD77B83E40}" dt="2025-02-06T07:46:32.808" v="150" actId="478"/>
          <ac:picMkLst>
            <pc:docMk/>
            <pc:sldMk cId="2660684556" sldId="271"/>
            <ac:picMk id="59" creationId="{C0FB0AF1-00CD-7F35-D8DE-06FAC7BFD316}"/>
          </ac:picMkLst>
        </pc:picChg>
        <pc:picChg chg="add mod">
          <ac:chgData name="Siddhi Paliwal" userId="3ef3921d-16b8-4854-8920-f0b2bd004b9f" providerId="ADAL" clId="{6E0FE3E2-44D9-074D-A48B-E6AD77B83E40}" dt="2025-02-06T07:49:53.070" v="180" actId="692"/>
          <ac:picMkLst>
            <pc:docMk/>
            <pc:sldMk cId="2660684556" sldId="271"/>
            <ac:picMk id="61" creationId="{AC6BEBD0-8CCA-E0C4-79F8-BED44A6E2E06}"/>
          </ac:picMkLst>
        </pc:picChg>
        <pc:picChg chg="mod">
          <ac:chgData name="Siddhi Paliwal" userId="3ef3921d-16b8-4854-8920-f0b2bd004b9f" providerId="ADAL" clId="{6E0FE3E2-44D9-074D-A48B-E6AD77B83E40}" dt="2025-02-06T08:02:00.596" v="273" actId="1076"/>
          <ac:picMkLst>
            <pc:docMk/>
            <pc:sldMk cId="2660684556" sldId="271"/>
            <ac:picMk id="177" creationId="{AC28631E-59A1-FC52-4941-483B60136457}"/>
          </ac:picMkLst>
        </pc:picChg>
        <pc:picChg chg="mod">
          <ac:chgData name="Siddhi Paliwal" userId="3ef3921d-16b8-4854-8920-f0b2bd004b9f" providerId="ADAL" clId="{6E0FE3E2-44D9-074D-A48B-E6AD77B83E40}" dt="2025-02-06T08:02:00.596" v="273" actId="1076"/>
          <ac:picMkLst>
            <pc:docMk/>
            <pc:sldMk cId="2660684556" sldId="271"/>
            <ac:picMk id="181" creationId="{9476C4DC-2B77-554C-A98A-151247925658}"/>
          </ac:picMkLst>
        </pc:picChg>
        <pc:picChg chg="mod">
          <ac:chgData name="Siddhi Paliwal" userId="3ef3921d-16b8-4854-8920-f0b2bd004b9f" providerId="ADAL" clId="{6E0FE3E2-44D9-074D-A48B-E6AD77B83E40}" dt="2025-02-06T07:42:32.429" v="94" actId="1038"/>
          <ac:picMkLst>
            <pc:docMk/>
            <pc:sldMk cId="2660684556" sldId="271"/>
            <ac:picMk id="194" creationId="{4410BA55-AD48-A146-66D7-0640A9EFDE54}"/>
          </ac:picMkLst>
        </pc:picChg>
        <pc:picChg chg="mod">
          <ac:chgData name="Siddhi Paliwal" userId="3ef3921d-16b8-4854-8920-f0b2bd004b9f" providerId="ADAL" clId="{6E0FE3E2-44D9-074D-A48B-E6AD77B83E40}" dt="2025-02-06T07:55:51.516" v="217" actId="1076"/>
          <ac:picMkLst>
            <pc:docMk/>
            <pc:sldMk cId="2660684556" sldId="271"/>
            <ac:picMk id="200" creationId="{1970F0BE-9901-8184-F354-F57ECFA02FBF}"/>
          </ac:picMkLst>
        </pc:picChg>
        <pc:picChg chg="mod">
          <ac:chgData name="Siddhi Paliwal" userId="3ef3921d-16b8-4854-8920-f0b2bd004b9f" providerId="ADAL" clId="{6E0FE3E2-44D9-074D-A48B-E6AD77B83E40}" dt="2025-02-06T08:02:00.596" v="273" actId="1076"/>
          <ac:picMkLst>
            <pc:docMk/>
            <pc:sldMk cId="2660684556" sldId="271"/>
            <ac:picMk id="203" creationId="{99B96F01-A018-8FA0-70AB-0E7016439C8F}"/>
          </ac:picMkLst>
        </pc:picChg>
        <pc:picChg chg="mod">
          <ac:chgData name="Siddhi Paliwal" userId="3ef3921d-16b8-4854-8920-f0b2bd004b9f" providerId="ADAL" clId="{6E0FE3E2-44D9-074D-A48B-E6AD77B83E40}" dt="2025-02-06T07:59:56.886" v="258" actId="1037"/>
          <ac:picMkLst>
            <pc:docMk/>
            <pc:sldMk cId="2660684556" sldId="271"/>
            <ac:picMk id="211" creationId="{E4E01898-DDD3-CC60-12A8-A64A6974E28F}"/>
          </ac:picMkLst>
        </pc:picChg>
      </pc:sldChg>
      <pc:sldChg chg="modSp mod">
        <pc:chgData name="Siddhi Paliwal" userId="3ef3921d-16b8-4854-8920-f0b2bd004b9f" providerId="ADAL" clId="{6E0FE3E2-44D9-074D-A48B-E6AD77B83E40}" dt="2025-02-06T09:33:53.190" v="413" actId="1037"/>
        <pc:sldMkLst>
          <pc:docMk/>
          <pc:sldMk cId="870452227" sldId="288"/>
        </pc:sldMkLst>
        <pc:spChg chg="mod">
          <ac:chgData name="Siddhi Paliwal" userId="3ef3921d-16b8-4854-8920-f0b2bd004b9f" providerId="ADAL" clId="{6E0FE3E2-44D9-074D-A48B-E6AD77B83E40}" dt="2025-02-06T09:33:53.190" v="413" actId="1037"/>
          <ac:spMkLst>
            <pc:docMk/>
            <pc:sldMk cId="870452227" sldId="288"/>
            <ac:spMk id="4" creationId="{033BC968-E939-3DC6-8DC3-7362ECDC2CF5}"/>
          </ac:spMkLst>
        </pc:spChg>
        <pc:spChg chg="mod">
          <ac:chgData name="Siddhi Paliwal" userId="3ef3921d-16b8-4854-8920-f0b2bd004b9f" providerId="ADAL" clId="{6E0FE3E2-44D9-074D-A48B-E6AD77B83E40}" dt="2025-02-06T09:33:47.526" v="412" actId="207"/>
          <ac:spMkLst>
            <pc:docMk/>
            <pc:sldMk cId="870452227" sldId="288"/>
            <ac:spMk id="17" creationId="{58D007AA-0D5A-4F87-E009-0653A8C6699D}"/>
          </ac:spMkLst>
        </pc:spChg>
      </pc:sldChg>
      <pc:sldChg chg="modSp mod">
        <pc:chgData name="Siddhi Paliwal" userId="3ef3921d-16b8-4854-8920-f0b2bd004b9f" providerId="ADAL" clId="{6E0FE3E2-44D9-074D-A48B-E6AD77B83E40}" dt="2025-02-06T07:34:59.650" v="33" actId="14100"/>
        <pc:sldMkLst>
          <pc:docMk/>
          <pc:sldMk cId="1838352972" sldId="306"/>
        </pc:sldMkLst>
        <pc:spChg chg="mod">
          <ac:chgData name="Siddhi Paliwal" userId="3ef3921d-16b8-4854-8920-f0b2bd004b9f" providerId="ADAL" clId="{6E0FE3E2-44D9-074D-A48B-E6AD77B83E40}" dt="2025-02-06T07:34:40.231" v="32" actId="1076"/>
          <ac:spMkLst>
            <pc:docMk/>
            <pc:sldMk cId="1838352972" sldId="306"/>
            <ac:spMk id="2" creationId="{97EBDC62-43E2-E02C-2A64-56E1557843AE}"/>
          </ac:spMkLst>
        </pc:spChg>
        <pc:spChg chg="mod">
          <ac:chgData name="Siddhi Paliwal" userId="3ef3921d-16b8-4854-8920-f0b2bd004b9f" providerId="ADAL" clId="{6E0FE3E2-44D9-074D-A48B-E6AD77B83E40}" dt="2025-02-06T07:34:59.650" v="33" actId="14100"/>
          <ac:spMkLst>
            <pc:docMk/>
            <pc:sldMk cId="1838352972" sldId="306"/>
            <ac:spMk id="20" creationId="{BE292D61-326C-71CF-AD07-619AC2C76B0C}"/>
          </ac:spMkLst>
        </pc:spChg>
        <pc:spChg chg="mod">
          <ac:chgData name="Siddhi Paliwal" userId="3ef3921d-16b8-4854-8920-f0b2bd004b9f" providerId="ADAL" clId="{6E0FE3E2-44D9-074D-A48B-E6AD77B83E40}" dt="2025-02-06T07:34:59.650" v="33" actId="14100"/>
          <ac:spMkLst>
            <pc:docMk/>
            <pc:sldMk cId="1838352972" sldId="306"/>
            <ac:spMk id="23" creationId="{21E8184C-D7FF-2BE3-8A25-35EB9C62E30F}"/>
          </ac:spMkLst>
        </pc:spChg>
        <pc:spChg chg="mod">
          <ac:chgData name="Siddhi Paliwal" userId="3ef3921d-16b8-4854-8920-f0b2bd004b9f" providerId="ADAL" clId="{6E0FE3E2-44D9-074D-A48B-E6AD77B83E40}" dt="2025-02-06T07:34:59.650" v="33" actId="14100"/>
          <ac:spMkLst>
            <pc:docMk/>
            <pc:sldMk cId="1838352972" sldId="306"/>
            <ac:spMk id="25" creationId="{7D6FFB96-6746-A4D3-BBC3-D840CEA27ADE}"/>
          </ac:spMkLst>
        </pc:spChg>
        <pc:picChg chg="mod">
          <ac:chgData name="Siddhi Paliwal" userId="3ef3921d-16b8-4854-8920-f0b2bd004b9f" providerId="ADAL" clId="{6E0FE3E2-44D9-074D-A48B-E6AD77B83E40}" dt="2025-02-06T07:34:31.116" v="31" actId="1076"/>
          <ac:picMkLst>
            <pc:docMk/>
            <pc:sldMk cId="1838352972" sldId="306"/>
            <ac:picMk id="3" creationId="{3D0DE470-D20B-91E3-EDC6-3AE4FE880C13}"/>
          </ac:picMkLst>
        </pc:picChg>
      </pc:sldChg>
      <pc:sldChg chg="modSp mod">
        <pc:chgData name="Siddhi Paliwal" userId="3ef3921d-16b8-4854-8920-f0b2bd004b9f" providerId="ADAL" clId="{6E0FE3E2-44D9-074D-A48B-E6AD77B83E40}" dt="2025-02-06T07:31:31.997" v="17" actId="2085"/>
        <pc:sldMkLst>
          <pc:docMk/>
          <pc:sldMk cId="3674961419" sldId="307"/>
        </pc:sldMkLst>
        <pc:spChg chg="mod">
          <ac:chgData name="Siddhi Paliwal" userId="3ef3921d-16b8-4854-8920-f0b2bd004b9f" providerId="ADAL" clId="{6E0FE3E2-44D9-074D-A48B-E6AD77B83E40}" dt="2025-02-06T07:31:31.997" v="17" actId="2085"/>
          <ac:spMkLst>
            <pc:docMk/>
            <pc:sldMk cId="3674961419" sldId="307"/>
            <ac:spMk id="2" creationId="{9914140B-F809-5CE4-5862-53B53A7F2F23}"/>
          </ac:spMkLst>
        </pc:spChg>
      </pc:sldChg>
      <pc:sldChg chg="modSp mod">
        <pc:chgData name="Siddhi Paliwal" userId="3ef3921d-16b8-4854-8920-f0b2bd004b9f" providerId="ADAL" clId="{6E0FE3E2-44D9-074D-A48B-E6AD77B83E40}" dt="2025-02-06T09:31:42.243" v="375" actId="1037"/>
        <pc:sldMkLst>
          <pc:docMk/>
          <pc:sldMk cId="4042701003" sldId="2147482884"/>
        </pc:sldMkLst>
        <pc:spChg chg="mod">
          <ac:chgData name="Siddhi Paliwal" userId="3ef3921d-16b8-4854-8920-f0b2bd004b9f" providerId="ADAL" clId="{6E0FE3E2-44D9-074D-A48B-E6AD77B83E40}" dt="2025-02-06T08:10:10.643" v="345" actId="1076"/>
          <ac:spMkLst>
            <pc:docMk/>
            <pc:sldMk cId="4042701003" sldId="2147482884"/>
            <ac:spMk id="2" creationId="{BCB43738-C07F-AAF7-A3F8-660FCB1ACB48}"/>
          </ac:spMkLst>
        </pc:spChg>
        <pc:spChg chg="mod">
          <ac:chgData name="Siddhi Paliwal" userId="3ef3921d-16b8-4854-8920-f0b2bd004b9f" providerId="ADAL" clId="{6E0FE3E2-44D9-074D-A48B-E6AD77B83E40}" dt="2025-02-06T08:10:56.555" v="356" actId="2085"/>
          <ac:spMkLst>
            <pc:docMk/>
            <pc:sldMk cId="4042701003" sldId="2147482884"/>
            <ac:spMk id="85" creationId="{8C883223-4198-42BB-B3D5-FB459C24E007}"/>
          </ac:spMkLst>
        </pc:spChg>
        <pc:spChg chg="mod">
          <ac:chgData name="Siddhi Paliwal" userId="3ef3921d-16b8-4854-8920-f0b2bd004b9f" providerId="ADAL" clId="{6E0FE3E2-44D9-074D-A48B-E6AD77B83E40}" dt="2025-02-06T08:11:08.454" v="359" actId="2085"/>
          <ac:spMkLst>
            <pc:docMk/>
            <pc:sldMk cId="4042701003" sldId="2147482884"/>
            <ac:spMk id="86" creationId="{1461A710-DA74-1E51-2785-3BA39C32847E}"/>
          </ac:spMkLst>
        </pc:spChg>
        <pc:spChg chg="mod">
          <ac:chgData name="Siddhi Paliwal" userId="3ef3921d-16b8-4854-8920-f0b2bd004b9f" providerId="ADAL" clId="{6E0FE3E2-44D9-074D-A48B-E6AD77B83E40}" dt="2025-02-06T08:11:12.994" v="360" actId="12"/>
          <ac:spMkLst>
            <pc:docMk/>
            <pc:sldMk cId="4042701003" sldId="2147482884"/>
            <ac:spMk id="88" creationId="{9DF638A6-7EFD-55CE-C1FB-69050D0C61AB}"/>
          </ac:spMkLst>
        </pc:spChg>
        <pc:spChg chg="mod">
          <ac:chgData name="Siddhi Paliwal" userId="3ef3921d-16b8-4854-8920-f0b2bd004b9f" providerId="ADAL" clId="{6E0FE3E2-44D9-074D-A48B-E6AD77B83E40}" dt="2025-02-06T08:08:50.292" v="330" actId="2085"/>
          <ac:spMkLst>
            <pc:docMk/>
            <pc:sldMk cId="4042701003" sldId="2147482884"/>
            <ac:spMk id="90" creationId="{A233074E-134B-C5F9-FA86-A278D96686DD}"/>
          </ac:spMkLst>
        </pc:spChg>
        <pc:spChg chg="mod">
          <ac:chgData name="Siddhi Paliwal" userId="3ef3921d-16b8-4854-8920-f0b2bd004b9f" providerId="ADAL" clId="{6E0FE3E2-44D9-074D-A48B-E6AD77B83E40}" dt="2025-02-06T08:08:08.887" v="313" actId="2085"/>
          <ac:spMkLst>
            <pc:docMk/>
            <pc:sldMk cId="4042701003" sldId="2147482884"/>
            <ac:spMk id="96" creationId="{A14B6E1E-A022-A4EB-4102-60FE1F708493}"/>
          </ac:spMkLst>
        </pc:spChg>
        <pc:spChg chg="mod">
          <ac:chgData name="Siddhi Paliwal" userId="3ef3921d-16b8-4854-8920-f0b2bd004b9f" providerId="ADAL" clId="{6E0FE3E2-44D9-074D-A48B-E6AD77B83E40}" dt="2025-02-06T08:10:20.193" v="348" actId="207"/>
          <ac:spMkLst>
            <pc:docMk/>
            <pc:sldMk cId="4042701003" sldId="2147482884"/>
            <ac:spMk id="98" creationId="{B9380880-3B4E-E1E1-2912-44BF09D97493}"/>
          </ac:spMkLst>
        </pc:spChg>
        <pc:spChg chg="mod">
          <ac:chgData name="Siddhi Paliwal" userId="3ef3921d-16b8-4854-8920-f0b2bd004b9f" providerId="ADAL" clId="{6E0FE3E2-44D9-074D-A48B-E6AD77B83E40}" dt="2025-02-06T08:10:27.854" v="351" actId="120"/>
          <ac:spMkLst>
            <pc:docMk/>
            <pc:sldMk cId="4042701003" sldId="2147482884"/>
            <ac:spMk id="99" creationId="{9582C560-029E-B0B7-4E0B-2DE006633E2F}"/>
          </ac:spMkLst>
        </pc:spChg>
        <pc:spChg chg="mod">
          <ac:chgData name="Siddhi Paliwal" userId="3ef3921d-16b8-4854-8920-f0b2bd004b9f" providerId="ADAL" clId="{6E0FE3E2-44D9-074D-A48B-E6AD77B83E40}" dt="2025-02-06T08:10:45.093" v="353" actId="12"/>
          <ac:spMkLst>
            <pc:docMk/>
            <pc:sldMk cId="4042701003" sldId="2147482884"/>
            <ac:spMk id="101" creationId="{92EA0BEC-AA88-B620-E2CC-87FC279759F3}"/>
          </ac:spMkLst>
        </pc:spChg>
        <pc:spChg chg="mod">
          <ac:chgData name="Siddhi Paliwal" userId="3ef3921d-16b8-4854-8920-f0b2bd004b9f" providerId="ADAL" clId="{6E0FE3E2-44D9-074D-A48B-E6AD77B83E40}" dt="2025-02-06T08:07:46.731" v="304" actId="2085"/>
          <ac:spMkLst>
            <pc:docMk/>
            <pc:sldMk cId="4042701003" sldId="2147482884"/>
            <ac:spMk id="105" creationId="{D391FA06-0E68-840D-5F57-7E18405A39CE}"/>
          </ac:spMkLst>
        </pc:spChg>
        <pc:spChg chg="mod">
          <ac:chgData name="Siddhi Paliwal" userId="3ef3921d-16b8-4854-8920-f0b2bd004b9f" providerId="ADAL" clId="{6E0FE3E2-44D9-074D-A48B-E6AD77B83E40}" dt="2025-02-06T08:09:36.292" v="338" actId="2085"/>
          <ac:spMkLst>
            <pc:docMk/>
            <pc:sldMk cId="4042701003" sldId="2147482884"/>
            <ac:spMk id="107" creationId="{742A6439-F55E-3D77-4F43-E270C3EAAA51}"/>
          </ac:spMkLst>
        </pc:spChg>
        <pc:spChg chg="mod">
          <ac:chgData name="Siddhi Paliwal" userId="3ef3921d-16b8-4854-8920-f0b2bd004b9f" providerId="ADAL" clId="{6E0FE3E2-44D9-074D-A48B-E6AD77B83E40}" dt="2025-02-06T09:31:42.243" v="375" actId="1037"/>
          <ac:spMkLst>
            <pc:docMk/>
            <pc:sldMk cId="4042701003" sldId="2147482884"/>
            <ac:spMk id="108" creationId="{E0ABF820-8239-5154-1A74-9DBF4FCC5C40}"/>
          </ac:spMkLst>
        </pc:spChg>
        <pc:spChg chg="mod">
          <ac:chgData name="Siddhi Paliwal" userId="3ef3921d-16b8-4854-8920-f0b2bd004b9f" providerId="ADAL" clId="{6E0FE3E2-44D9-074D-A48B-E6AD77B83E40}" dt="2025-02-06T08:09:54.693" v="342" actId="12"/>
          <ac:spMkLst>
            <pc:docMk/>
            <pc:sldMk cId="4042701003" sldId="2147482884"/>
            <ac:spMk id="110" creationId="{8979CA37-91E7-F779-9362-BCCE5409C0A2}"/>
          </ac:spMkLst>
        </pc:spChg>
        <pc:spChg chg="mod">
          <ac:chgData name="Siddhi Paliwal" userId="3ef3921d-16b8-4854-8920-f0b2bd004b9f" providerId="ADAL" clId="{6E0FE3E2-44D9-074D-A48B-E6AD77B83E40}" dt="2025-02-06T08:07:19.963" v="300" actId="14100"/>
          <ac:spMkLst>
            <pc:docMk/>
            <pc:sldMk cId="4042701003" sldId="2147482884"/>
            <ac:spMk id="114" creationId="{15BF926C-E4D3-5543-C82E-85543363E17C}"/>
          </ac:spMkLst>
        </pc:spChg>
        <pc:spChg chg="mod">
          <ac:chgData name="Siddhi Paliwal" userId="3ef3921d-16b8-4854-8920-f0b2bd004b9f" providerId="ADAL" clId="{6E0FE3E2-44D9-074D-A48B-E6AD77B83E40}" dt="2025-02-06T08:07:01.513" v="298" actId="2085"/>
          <ac:spMkLst>
            <pc:docMk/>
            <pc:sldMk cId="4042701003" sldId="2147482884"/>
            <ac:spMk id="116" creationId="{B877F28E-9915-4933-7A2A-BBE8C44732A5}"/>
          </ac:spMkLst>
        </pc:spChg>
        <pc:spChg chg="mod">
          <ac:chgData name="Siddhi Paliwal" userId="3ef3921d-16b8-4854-8920-f0b2bd004b9f" providerId="ADAL" clId="{6E0FE3E2-44D9-074D-A48B-E6AD77B83E40}" dt="2025-02-06T08:07:04.996" v="299" actId="207"/>
          <ac:spMkLst>
            <pc:docMk/>
            <pc:sldMk cId="4042701003" sldId="2147482884"/>
            <ac:spMk id="117" creationId="{A9E7FA97-1A37-C306-FCAD-8E41FB53F05A}"/>
          </ac:spMkLst>
        </pc:spChg>
        <pc:spChg chg="mod">
          <ac:chgData name="Siddhi Paliwal" userId="3ef3921d-16b8-4854-8920-f0b2bd004b9f" providerId="ADAL" clId="{6E0FE3E2-44D9-074D-A48B-E6AD77B83E40}" dt="2025-02-06T08:10:03.293" v="344" actId="12"/>
          <ac:spMkLst>
            <pc:docMk/>
            <pc:sldMk cId="4042701003" sldId="2147482884"/>
            <ac:spMk id="119" creationId="{FB57BC91-4611-E77D-DE5D-0F6250EF7603}"/>
          </ac:spMkLst>
        </pc:spChg>
        <pc:grpChg chg="mod">
          <ac:chgData name="Siddhi Paliwal" userId="3ef3921d-16b8-4854-8920-f0b2bd004b9f" providerId="ADAL" clId="{6E0FE3E2-44D9-074D-A48B-E6AD77B83E40}" dt="2025-02-06T09:31:15.150" v="370" actId="1038"/>
          <ac:grpSpMkLst>
            <pc:docMk/>
            <pc:sldMk cId="4042701003" sldId="2147482884"/>
            <ac:grpSpMk id="92" creationId="{1737CA1C-7F92-F158-EBAF-26FD0CA9814F}"/>
          </ac:grpSpMkLst>
        </pc:grpChg>
        <pc:grpChg chg="mod">
          <ac:chgData name="Siddhi Paliwal" userId="3ef3921d-16b8-4854-8920-f0b2bd004b9f" providerId="ADAL" clId="{6E0FE3E2-44D9-074D-A48B-E6AD77B83E40}" dt="2025-02-06T09:31:15.150" v="370" actId="1038"/>
          <ac:grpSpMkLst>
            <pc:docMk/>
            <pc:sldMk cId="4042701003" sldId="2147482884"/>
            <ac:grpSpMk id="93" creationId="{D032362D-F6F4-BC77-9B5F-74E7A6BD1A25}"/>
          </ac:grpSpMkLst>
        </pc:grpChg>
        <pc:grpChg chg="mod">
          <ac:chgData name="Siddhi Paliwal" userId="3ef3921d-16b8-4854-8920-f0b2bd004b9f" providerId="ADAL" clId="{6E0FE3E2-44D9-074D-A48B-E6AD77B83E40}" dt="2025-02-06T09:31:15.150" v="370" actId="1038"/>
          <ac:grpSpMkLst>
            <pc:docMk/>
            <pc:sldMk cId="4042701003" sldId="2147482884"/>
            <ac:grpSpMk id="102" creationId="{70D36A14-B5EB-894D-F43B-3019DC985624}"/>
          </ac:grpSpMkLst>
        </pc:grpChg>
        <pc:grpChg chg="mod">
          <ac:chgData name="Siddhi Paliwal" userId="3ef3921d-16b8-4854-8920-f0b2bd004b9f" providerId="ADAL" clId="{6E0FE3E2-44D9-074D-A48B-E6AD77B83E40}" dt="2025-02-06T09:31:15.150" v="370" actId="1038"/>
          <ac:grpSpMkLst>
            <pc:docMk/>
            <pc:sldMk cId="4042701003" sldId="2147482884"/>
            <ac:grpSpMk id="111" creationId="{3DD9643A-5292-0422-9101-B931D04FC187}"/>
          </ac:grpSpMkLst>
        </pc:grpChg>
        <pc:picChg chg="mod">
          <ac:chgData name="Siddhi Paliwal" userId="3ef3921d-16b8-4854-8920-f0b2bd004b9f" providerId="ADAL" clId="{6E0FE3E2-44D9-074D-A48B-E6AD77B83E40}" dt="2025-02-06T09:31:15.150" v="370" actId="1038"/>
          <ac:picMkLst>
            <pc:docMk/>
            <pc:sldMk cId="4042701003" sldId="2147482884"/>
            <ac:picMk id="121" creationId="{D6730616-5791-74C2-CD60-F1B895EA5545}"/>
          </ac:picMkLst>
        </pc:picChg>
        <pc:picChg chg="mod">
          <ac:chgData name="Siddhi Paliwal" userId="3ef3921d-16b8-4854-8920-f0b2bd004b9f" providerId="ADAL" clId="{6E0FE3E2-44D9-074D-A48B-E6AD77B83E40}" dt="2025-02-06T09:31:15.150" v="370" actId="1038"/>
          <ac:picMkLst>
            <pc:docMk/>
            <pc:sldMk cId="4042701003" sldId="2147482884"/>
            <ac:picMk id="123" creationId="{EAE37D7A-4494-DF10-D7C1-DA54F736A63C}"/>
          </ac:picMkLst>
        </pc:picChg>
        <pc:picChg chg="mod">
          <ac:chgData name="Siddhi Paliwal" userId="3ef3921d-16b8-4854-8920-f0b2bd004b9f" providerId="ADAL" clId="{6E0FE3E2-44D9-074D-A48B-E6AD77B83E40}" dt="2025-02-06T09:31:15.150" v="370" actId="1038"/>
          <ac:picMkLst>
            <pc:docMk/>
            <pc:sldMk cId="4042701003" sldId="2147482884"/>
            <ac:picMk id="125" creationId="{8D57C65E-8D18-0F0F-8587-F9091CCE016C}"/>
          </ac:picMkLst>
        </pc:picChg>
        <pc:picChg chg="mod">
          <ac:chgData name="Siddhi Paliwal" userId="3ef3921d-16b8-4854-8920-f0b2bd004b9f" providerId="ADAL" clId="{6E0FE3E2-44D9-074D-A48B-E6AD77B83E40}" dt="2025-02-06T09:31:15.150" v="370" actId="1038"/>
          <ac:picMkLst>
            <pc:docMk/>
            <pc:sldMk cId="4042701003" sldId="2147482884"/>
            <ac:picMk id="127" creationId="{1D379D1A-7638-6657-AB16-3AEBA79A45DE}"/>
          </ac:picMkLst>
        </pc:picChg>
      </pc:sldChg>
      <pc:sldChg chg="delSp modSp del mod">
        <pc:chgData name="Siddhi Paliwal" userId="3ef3921d-16b8-4854-8920-f0b2bd004b9f" providerId="ADAL" clId="{6E0FE3E2-44D9-074D-A48B-E6AD77B83E40}" dt="2025-02-06T08:03:28.249" v="279" actId="2696"/>
        <pc:sldMkLst>
          <pc:docMk/>
          <pc:sldMk cId="3411714768" sldId="2147483204"/>
        </pc:sldMkLst>
        <pc:spChg chg="mod">
          <ac:chgData name="Siddhi Paliwal" userId="3ef3921d-16b8-4854-8920-f0b2bd004b9f" providerId="ADAL" clId="{6E0FE3E2-44D9-074D-A48B-E6AD77B83E40}" dt="2025-02-06T07:39:11.118" v="59" actId="1076"/>
          <ac:spMkLst>
            <pc:docMk/>
            <pc:sldMk cId="3411714768" sldId="2147483204"/>
            <ac:spMk id="4" creationId="{8B6121C8-0C90-D211-2E21-EBA7340BE663}"/>
          </ac:spMkLst>
        </pc:spChg>
        <pc:spChg chg="del">
          <ac:chgData name="Siddhi Paliwal" userId="3ef3921d-16b8-4854-8920-f0b2bd004b9f" providerId="ADAL" clId="{6E0FE3E2-44D9-074D-A48B-E6AD77B83E40}" dt="2025-02-06T07:38:45.395" v="58" actId="478"/>
          <ac:spMkLst>
            <pc:docMk/>
            <pc:sldMk cId="3411714768" sldId="2147483204"/>
            <ac:spMk id="138" creationId="{0DAEE446-9884-6ABA-AC87-836FFFFAE65C}"/>
          </ac:spMkLst>
        </pc:spChg>
        <pc:spChg chg="mod">
          <ac:chgData name="Siddhi Paliwal" userId="3ef3921d-16b8-4854-8920-f0b2bd004b9f" providerId="ADAL" clId="{6E0FE3E2-44D9-074D-A48B-E6AD77B83E40}" dt="2025-02-06T07:38:36.338" v="57" actId="12"/>
          <ac:spMkLst>
            <pc:docMk/>
            <pc:sldMk cId="3411714768" sldId="2147483204"/>
            <ac:spMk id="144" creationId="{F5E5F4CC-C896-677F-B556-2C1D6F4CEFF4}"/>
          </ac:spMkLst>
        </pc:spChg>
        <pc:spChg chg="mod">
          <ac:chgData name="Siddhi Paliwal" userId="3ef3921d-16b8-4854-8920-f0b2bd004b9f" providerId="ADAL" clId="{6E0FE3E2-44D9-074D-A48B-E6AD77B83E40}" dt="2025-02-06T07:37:17.752" v="49" actId="2085"/>
          <ac:spMkLst>
            <pc:docMk/>
            <pc:sldMk cId="3411714768" sldId="2147483204"/>
            <ac:spMk id="147" creationId="{E18EB816-FBBE-EA0E-D2CE-083CD9C6BC6D}"/>
          </ac:spMkLst>
        </pc:spChg>
        <pc:spChg chg="mod">
          <ac:chgData name="Siddhi Paliwal" userId="3ef3921d-16b8-4854-8920-f0b2bd004b9f" providerId="ADAL" clId="{6E0FE3E2-44D9-074D-A48B-E6AD77B83E40}" dt="2025-02-06T07:37:54.386" v="50" actId="207"/>
          <ac:spMkLst>
            <pc:docMk/>
            <pc:sldMk cId="3411714768" sldId="2147483204"/>
            <ac:spMk id="148" creationId="{E3B677EB-DF6F-5126-BAC1-755B23172BE2}"/>
          </ac:spMkLst>
        </pc:spChg>
        <pc:spChg chg="del">
          <ac:chgData name="Siddhi Paliwal" userId="3ef3921d-16b8-4854-8920-f0b2bd004b9f" providerId="ADAL" clId="{6E0FE3E2-44D9-074D-A48B-E6AD77B83E40}" dt="2025-02-06T07:36:29.005" v="43" actId="478"/>
          <ac:spMkLst>
            <pc:docMk/>
            <pc:sldMk cId="3411714768" sldId="2147483204"/>
            <ac:spMk id="149" creationId="{FD39A9F7-30D7-CF67-F9BE-A0B540586216}"/>
          </ac:spMkLst>
        </pc:spChg>
        <pc:spChg chg="mod">
          <ac:chgData name="Siddhi Paliwal" userId="3ef3921d-16b8-4854-8920-f0b2bd004b9f" providerId="ADAL" clId="{6E0FE3E2-44D9-074D-A48B-E6AD77B83E40}" dt="2025-02-06T07:36:50.217" v="45" actId="14100"/>
          <ac:spMkLst>
            <pc:docMk/>
            <pc:sldMk cId="3411714768" sldId="2147483204"/>
            <ac:spMk id="150" creationId="{742B3A9E-89F6-3F81-E8E7-459E468F76FD}"/>
          </ac:spMkLst>
        </pc:spChg>
        <pc:grpChg chg="del">
          <ac:chgData name="Siddhi Paliwal" userId="3ef3921d-16b8-4854-8920-f0b2bd004b9f" providerId="ADAL" clId="{6E0FE3E2-44D9-074D-A48B-E6AD77B83E40}" dt="2025-02-06T07:38:45.395" v="58" actId="478"/>
          <ac:grpSpMkLst>
            <pc:docMk/>
            <pc:sldMk cId="3411714768" sldId="2147483204"/>
            <ac:grpSpMk id="135" creationId="{48A7A096-EC4D-B67A-BB0B-8DCA9C29933B}"/>
          </ac:grpSpMkLst>
        </pc:grpChg>
        <pc:grpChg chg="del">
          <ac:chgData name="Siddhi Paliwal" userId="3ef3921d-16b8-4854-8920-f0b2bd004b9f" providerId="ADAL" clId="{6E0FE3E2-44D9-074D-A48B-E6AD77B83E40}" dt="2025-02-06T07:36:29.005" v="43" actId="478"/>
          <ac:grpSpMkLst>
            <pc:docMk/>
            <pc:sldMk cId="3411714768" sldId="2147483204"/>
            <ac:grpSpMk id="146" creationId="{372F4EBA-D124-E2B6-AEA5-F0322A09D847}"/>
          </ac:grpSpMkLst>
        </pc:grpChg>
        <pc:picChg chg="mod">
          <ac:chgData name="Siddhi Paliwal" userId="3ef3921d-16b8-4854-8920-f0b2bd004b9f" providerId="ADAL" clId="{6E0FE3E2-44D9-074D-A48B-E6AD77B83E40}" dt="2025-02-06T07:35:38.034" v="35" actId="14100"/>
          <ac:picMkLst>
            <pc:docMk/>
            <pc:sldMk cId="3411714768" sldId="2147483204"/>
            <ac:picMk id="70" creationId="{DA5B086A-8185-FB49-A985-B86A13EBC167}"/>
          </ac:picMkLst>
        </pc:picChg>
        <pc:picChg chg="mod">
          <ac:chgData name="Siddhi Paliwal" userId="3ef3921d-16b8-4854-8920-f0b2bd004b9f" providerId="ADAL" clId="{6E0FE3E2-44D9-074D-A48B-E6AD77B83E40}" dt="2025-02-06T07:38:20.567" v="55" actId="1076"/>
          <ac:picMkLst>
            <pc:docMk/>
            <pc:sldMk cId="3411714768" sldId="2147483204"/>
            <ac:picMk id="194" creationId="{4410BA55-AD48-A146-66D7-0640A9EFDE54}"/>
          </ac:picMkLst>
        </pc:picChg>
      </pc:sldChg>
    </pc:docChg>
  </pc:docChgLst>
  <pc:docChgLst>
    <pc:chgData name="Abhijith Shastry" userId="S::abhijith.shastry@brillio.com::539567d6-5baa-4651-be60-b3cf18d64dc2" providerId="AD" clId="Web-{61CAA28A-8650-A063-50D1-2A71026CD811}"/>
    <pc:docChg chg="modSld">
      <pc:chgData name="Abhijith Shastry" userId="S::abhijith.shastry@brillio.com::539567d6-5baa-4651-be60-b3cf18d64dc2" providerId="AD" clId="Web-{61CAA28A-8650-A063-50D1-2A71026CD811}" dt="2025-01-10T03:34:27.608" v="130" actId="20577"/>
      <pc:docMkLst>
        <pc:docMk/>
      </pc:docMkLst>
      <pc:sldChg chg="modSp">
        <pc:chgData name="Abhijith Shastry" userId="S::abhijith.shastry@brillio.com::539567d6-5baa-4651-be60-b3cf18d64dc2" providerId="AD" clId="Web-{61CAA28A-8650-A063-50D1-2A71026CD811}" dt="2025-01-10T03:34:27.608" v="130" actId="20577"/>
        <pc:sldMkLst>
          <pc:docMk/>
          <pc:sldMk cId="1573368600" sldId="263"/>
        </pc:sldMkLst>
      </pc:sldChg>
    </pc:docChg>
  </pc:docChgLst>
  <pc:docChgLst>
    <pc:chgData name="Aswani Chittilla" userId="S::aswani.chittilla@brillio.com::e4377af8-5c25-4d6d-97ff-a0a1ea235d6c" providerId="AD" clId="Web-{C00B15FE-C15D-4DC7-E28A-20DA5DEAAAC5}"/>
    <pc:docChg chg="modSld">
      <pc:chgData name="Aswani Chittilla" userId="S::aswani.chittilla@brillio.com::e4377af8-5c25-4d6d-97ff-a0a1ea235d6c" providerId="AD" clId="Web-{C00B15FE-C15D-4DC7-E28A-20DA5DEAAAC5}" dt="2025-01-15T14:02:39.355" v="2" actId="20577"/>
      <pc:docMkLst>
        <pc:docMk/>
      </pc:docMkLst>
      <pc:sldChg chg="modSp">
        <pc:chgData name="Aswani Chittilla" userId="S::aswani.chittilla@brillio.com::e4377af8-5c25-4d6d-97ff-a0a1ea235d6c" providerId="AD" clId="Web-{C00B15FE-C15D-4DC7-E28A-20DA5DEAAAC5}" dt="2025-01-15T14:02:39.355" v="2" actId="20577"/>
        <pc:sldMkLst>
          <pc:docMk/>
          <pc:sldMk cId="3071321685" sldId="288"/>
        </pc:sldMkLst>
      </pc:sldChg>
    </pc:docChg>
  </pc:docChgLst>
  <pc:docChgLst>
    <pc:chgData name="Abhijith Shastry" userId="S::abhijith.shastry@brillio.com::539567d6-5baa-4651-be60-b3cf18d64dc2" providerId="AD" clId="Web-{DF476C15-B425-D5E8-297F-86541C221E80}"/>
    <pc:docChg chg="mod modSld">
      <pc:chgData name="Abhijith Shastry" userId="S::abhijith.shastry@brillio.com::539567d6-5baa-4651-be60-b3cf18d64dc2" providerId="AD" clId="Web-{DF476C15-B425-D5E8-297F-86541C221E80}" dt="2025-01-13T09:27:59.850" v="70" actId="20577"/>
      <pc:docMkLst>
        <pc:docMk/>
      </pc:docMkLst>
      <pc:sldChg chg="modSp">
        <pc:chgData name="Abhijith Shastry" userId="S::abhijith.shastry@brillio.com::539567d6-5baa-4651-be60-b3cf18d64dc2" providerId="AD" clId="Web-{DF476C15-B425-D5E8-297F-86541C221E80}" dt="2025-01-13T09:27:59.850" v="70" actId="20577"/>
        <pc:sldMkLst>
          <pc:docMk/>
          <pc:sldMk cId="1138799537" sldId="268"/>
        </pc:sldMkLst>
        <pc:spChg chg="mod">
          <ac:chgData name="Abhijith Shastry" userId="S::abhijith.shastry@brillio.com::539567d6-5baa-4651-be60-b3cf18d64dc2" providerId="AD" clId="Web-{DF476C15-B425-D5E8-297F-86541C221E80}" dt="2025-01-13T09:27:59.850" v="70" actId="20577"/>
          <ac:spMkLst>
            <pc:docMk/>
            <pc:sldMk cId="1138799537" sldId="268"/>
            <ac:spMk id="7" creationId="{8EA0F6D5-1C51-D87C-348B-4E867EBC16B7}"/>
          </ac:spMkLst>
        </pc:spChg>
      </pc:sldChg>
    </pc:docChg>
  </pc:docChgLst>
  <pc:docChgLst>
    <pc:chgData name="Rajavelu Vijaykumar" userId="S::rajavelu.v@brillio.com::58a321eb-bc8c-448d-87a5-748a932387ee" providerId="AD" clId="Web-{25C59435-06A9-7D2C-6759-5BE23250B0A0}"/>
    <pc:docChg chg="mod">
      <pc:chgData name="Rajavelu Vijaykumar" userId="S::rajavelu.v@brillio.com::58a321eb-bc8c-448d-87a5-748a932387ee" providerId="AD" clId="Web-{25C59435-06A9-7D2C-6759-5BE23250B0A0}" dt="2025-01-10T09:30:25.489" v="0"/>
      <pc:docMkLst>
        <pc:docMk/>
      </pc:docMkLst>
    </pc:docChg>
  </pc:docChgLst>
  <pc:docChgLst>
    <pc:chgData name="Aswani Chittilla" userId="S::aswani.chittilla@brillio.com::e4377af8-5c25-4d6d-97ff-a0a1ea235d6c" providerId="AD" clId="Web-{BA3823C6-F89D-B0A4-5AE1-1D403008488A}"/>
    <pc:docChg chg="modSld">
      <pc:chgData name="Aswani Chittilla" userId="S::aswani.chittilla@brillio.com::e4377af8-5c25-4d6d-97ff-a0a1ea235d6c" providerId="AD" clId="Web-{BA3823C6-F89D-B0A4-5AE1-1D403008488A}" dt="2025-01-21T06:53:47.557" v="127" actId="20577"/>
      <pc:docMkLst>
        <pc:docMk/>
      </pc:docMkLst>
      <pc:sldChg chg="modSp">
        <pc:chgData name="Aswani Chittilla" userId="S::aswani.chittilla@brillio.com::e4377af8-5c25-4d6d-97ff-a0a1ea235d6c" providerId="AD" clId="Web-{BA3823C6-F89D-B0A4-5AE1-1D403008488A}" dt="2025-01-20T16:31:27.904" v="117" actId="20577"/>
        <pc:sldMkLst>
          <pc:docMk/>
          <pc:sldMk cId="508278704" sldId="257"/>
        </pc:sldMkLst>
        <pc:spChg chg="mod">
          <ac:chgData name="Aswani Chittilla" userId="S::aswani.chittilla@brillio.com::e4377af8-5c25-4d6d-97ff-a0a1ea235d6c" providerId="AD" clId="Web-{BA3823C6-F89D-B0A4-5AE1-1D403008488A}" dt="2025-01-20T16:31:27.904" v="117" actId="20577"/>
          <ac:spMkLst>
            <pc:docMk/>
            <pc:sldMk cId="508278704" sldId="257"/>
            <ac:spMk id="3" creationId="{6FAF2BE4-9C90-C04B-5F78-BBBDE63578DE}"/>
          </ac:spMkLst>
        </pc:spChg>
      </pc:sldChg>
      <pc:sldChg chg="modSp">
        <pc:chgData name="Aswani Chittilla" userId="S::aswani.chittilla@brillio.com::e4377af8-5c25-4d6d-97ff-a0a1ea235d6c" providerId="AD" clId="Web-{BA3823C6-F89D-B0A4-5AE1-1D403008488A}" dt="2025-01-20T16:28:47.913" v="81" actId="20577"/>
        <pc:sldMkLst>
          <pc:docMk/>
          <pc:sldMk cId="1355154243" sldId="280"/>
        </pc:sldMkLst>
      </pc:sldChg>
      <pc:sldChg chg="modSp">
        <pc:chgData name="Aswani Chittilla" userId="S::aswani.chittilla@brillio.com::e4377af8-5c25-4d6d-97ff-a0a1ea235d6c" providerId="AD" clId="Web-{BA3823C6-F89D-B0A4-5AE1-1D403008488A}" dt="2025-01-20T15:03:51.049" v="77" actId="20577"/>
        <pc:sldMkLst>
          <pc:docMk/>
          <pc:sldMk cId="2161039759" sldId="286"/>
        </pc:sldMkLst>
      </pc:sldChg>
      <pc:sldChg chg="modSp">
        <pc:chgData name="Aswani Chittilla" userId="S::aswani.chittilla@brillio.com::e4377af8-5c25-4d6d-97ff-a0a1ea235d6c" providerId="AD" clId="Web-{BA3823C6-F89D-B0A4-5AE1-1D403008488A}" dt="2025-01-20T14:59:35.970" v="11" actId="20577"/>
        <pc:sldMkLst>
          <pc:docMk/>
          <pc:sldMk cId="3973081514" sldId="290"/>
        </pc:sldMkLst>
        <pc:spChg chg="mod">
          <ac:chgData name="Aswani Chittilla" userId="S::aswani.chittilla@brillio.com::e4377af8-5c25-4d6d-97ff-a0a1ea235d6c" providerId="AD" clId="Web-{BA3823C6-F89D-B0A4-5AE1-1D403008488A}" dt="2025-01-20T14:57:30.383" v="7" actId="20577"/>
          <ac:spMkLst>
            <pc:docMk/>
            <pc:sldMk cId="3973081514" sldId="290"/>
            <ac:spMk id="12" creationId="{D144BFCB-E674-7992-80DE-E1E5B5C91514}"/>
          </ac:spMkLst>
        </pc:spChg>
      </pc:sldChg>
      <pc:sldChg chg="modSp">
        <pc:chgData name="Aswani Chittilla" userId="S::aswani.chittilla@brillio.com::e4377af8-5c25-4d6d-97ff-a0a1ea235d6c" providerId="AD" clId="Web-{BA3823C6-F89D-B0A4-5AE1-1D403008488A}" dt="2025-01-21T06:53:47.557" v="127" actId="20577"/>
        <pc:sldMkLst>
          <pc:docMk/>
          <pc:sldMk cId="2603095592" sldId="293"/>
        </pc:sldMkLst>
        <pc:spChg chg="mod">
          <ac:chgData name="Aswani Chittilla" userId="S::aswani.chittilla@brillio.com::e4377af8-5c25-4d6d-97ff-a0a1ea235d6c" providerId="AD" clId="Web-{BA3823C6-F89D-B0A4-5AE1-1D403008488A}" dt="2025-01-21T06:53:47.557" v="127" actId="20577"/>
          <ac:spMkLst>
            <pc:docMk/>
            <pc:sldMk cId="2603095592" sldId="293"/>
            <ac:spMk id="14" creationId="{7D90622B-0D70-4776-43A4-8370CB46136C}"/>
          </ac:spMkLst>
        </pc:spChg>
      </pc:sldChg>
    </pc:docChg>
  </pc:docChgLst>
  <pc:docChgLst>
    <pc:chgData name="Jon Bennett" userId="f08bf36d-aba7-40c1-b6fc-baa856c3acbf" providerId="ADAL" clId="{EABEEC7E-27AE-46CE-AA87-F6988CE7844D}"/>
    <pc:docChg chg="undo custSel modSld">
      <pc:chgData name="Jon Bennett" userId="f08bf36d-aba7-40c1-b6fc-baa856c3acbf" providerId="ADAL" clId="{EABEEC7E-27AE-46CE-AA87-F6988CE7844D}" dt="2025-02-07T09:34:05.490" v="452" actId="20577"/>
      <pc:docMkLst>
        <pc:docMk/>
      </pc:docMkLst>
      <pc:sldChg chg="addSp modSp">
        <pc:chgData name="Jon Bennett" userId="f08bf36d-aba7-40c1-b6fc-baa856c3acbf" providerId="ADAL" clId="{EABEEC7E-27AE-46CE-AA87-F6988CE7844D}" dt="2025-02-04T09:59:16.164" v="83"/>
        <pc:sldMkLst>
          <pc:docMk/>
          <pc:sldMk cId="3112683689" sldId="262"/>
        </pc:sldMkLst>
      </pc:sldChg>
      <pc:sldChg chg="addSp modSp mod">
        <pc:chgData name="Jon Bennett" userId="f08bf36d-aba7-40c1-b6fc-baa856c3acbf" providerId="ADAL" clId="{EABEEC7E-27AE-46CE-AA87-F6988CE7844D}" dt="2025-02-05T08:08:36.219" v="185" actId="20577"/>
        <pc:sldMkLst>
          <pc:docMk/>
          <pc:sldMk cId="55496167" sldId="271"/>
        </pc:sldMkLst>
      </pc:sldChg>
      <pc:sldChg chg="modSp mod">
        <pc:chgData name="Jon Bennett" userId="f08bf36d-aba7-40c1-b6fc-baa856c3acbf" providerId="ADAL" clId="{EABEEC7E-27AE-46CE-AA87-F6988CE7844D}" dt="2025-02-07T09:34:05.490" v="452" actId="20577"/>
        <pc:sldMkLst>
          <pc:docMk/>
          <pc:sldMk cId="2802471153" sldId="273"/>
        </pc:sldMkLst>
        <pc:spChg chg="mod">
          <ac:chgData name="Jon Bennett" userId="f08bf36d-aba7-40c1-b6fc-baa856c3acbf" providerId="ADAL" clId="{EABEEC7E-27AE-46CE-AA87-F6988CE7844D}" dt="2025-02-07T09:34:05.490" v="452" actId="20577"/>
          <ac:spMkLst>
            <pc:docMk/>
            <pc:sldMk cId="2802471153" sldId="273"/>
            <ac:spMk id="11" creationId="{AD8406AF-4713-0F91-DA2E-FDA2AAE8816D}"/>
          </ac:spMkLst>
        </pc:spChg>
      </pc:sldChg>
      <pc:sldChg chg="addSp modSp mod">
        <pc:chgData name="Jon Bennett" userId="f08bf36d-aba7-40c1-b6fc-baa856c3acbf" providerId="ADAL" clId="{EABEEC7E-27AE-46CE-AA87-F6988CE7844D}" dt="2025-02-04T09:54:07.346" v="39" actId="207"/>
        <pc:sldMkLst>
          <pc:docMk/>
          <pc:sldMk cId="3853684040" sldId="273"/>
        </pc:sldMkLst>
      </pc:sldChg>
      <pc:sldChg chg="modSp mod">
        <pc:chgData name="Jon Bennett" userId="f08bf36d-aba7-40c1-b6fc-baa856c3acbf" providerId="ADAL" clId="{EABEEC7E-27AE-46CE-AA87-F6988CE7844D}" dt="2025-02-07T09:34:01.500" v="449" actId="20577"/>
        <pc:sldMkLst>
          <pc:docMk/>
          <pc:sldMk cId="1677712169" sldId="276"/>
        </pc:sldMkLst>
        <pc:spChg chg="mod">
          <ac:chgData name="Jon Bennett" userId="f08bf36d-aba7-40c1-b6fc-baa856c3acbf" providerId="ADAL" clId="{EABEEC7E-27AE-46CE-AA87-F6988CE7844D}" dt="2025-02-07T09:34:01.500" v="449" actId="20577"/>
          <ac:spMkLst>
            <pc:docMk/>
            <pc:sldMk cId="1677712169" sldId="276"/>
            <ac:spMk id="11" creationId="{300E92CE-177A-2C3C-82B8-92E17E4960A9}"/>
          </ac:spMkLst>
        </pc:spChg>
      </pc:sldChg>
      <pc:sldChg chg="addSp delSp modSp mod">
        <pc:chgData name="Jon Bennett" userId="f08bf36d-aba7-40c1-b6fc-baa856c3acbf" providerId="ADAL" clId="{EABEEC7E-27AE-46CE-AA87-F6988CE7844D}" dt="2025-02-04T10:01:18.539" v="147" actId="1076"/>
        <pc:sldMkLst>
          <pc:docMk/>
          <pc:sldMk cId="1355154243" sldId="280"/>
        </pc:sldMkLst>
      </pc:sldChg>
      <pc:sldChg chg="addSp delSp modSp mod">
        <pc:chgData name="Jon Bennett" userId="f08bf36d-aba7-40c1-b6fc-baa856c3acbf" providerId="ADAL" clId="{EABEEC7E-27AE-46CE-AA87-F6988CE7844D}" dt="2025-02-04T09:56:39.863" v="51" actId="478"/>
        <pc:sldMkLst>
          <pc:docMk/>
          <pc:sldMk cId="2453782732" sldId="283"/>
        </pc:sldMkLst>
      </pc:sldChg>
      <pc:sldChg chg="addSp modSp mod">
        <pc:chgData name="Jon Bennett" userId="f08bf36d-aba7-40c1-b6fc-baa856c3acbf" providerId="ADAL" clId="{EABEEC7E-27AE-46CE-AA87-F6988CE7844D}" dt="2025-02-07T09:33:57.345" v="446" actId="20577"/>
        <pc:sldMkLst>
          <pc:docMk/>
          <pc:sldMk cId="2233467875" sldId="285"/>
        </pc:sldMkLst>
        <pc:spChg chg="mod">
          <ac:chgData name="Jon Bennett" userId="f08bf36d-aba7-40c1-b6fc-baa856c3acbf" providerId="ADAL" clId="{EABEEC7E-27AE-46CE-AA87-F6988CE7844D}" dt="2025-02-07T09:33:57.345" v="446" actId="20577"/>
          <ac:spMkLst>
            <pc:docMk/>
            <pc:sldMk cId="2233467875" sldId="285"/>
            <ac:spMk id="11" creationId="{4B105FCD-2FD3-8A01-EB65-0B4B343BDA6A}"/>
          </ac:spMkLst>
        </pc:spChg>
      </pc:sldChg>
      <pc:sldChg chg="addSp modSp mod">
        <pc:chgData name="Jon Bennett" userId="f08bf36d-aba7-40c1-b6fc-baa856c3acbf" providerId="ADAL" clId="{EABEEC7E-27AE-46CE-AA87-F6988CE7844D}" dt="2025-02-04T10:00:42.041" v="125" actId="20577"/>
        <pc:sldMkLst>
          <pc:docMk/>
          <pc:sldMk cId="2161039759" sldId="286"/>
        </pc:sldMkLst>
      </pc:sldChg>
      <pc:sldChg chg="addSp delSp modSp mod">
        <pc:chgData name="Jon Bennett" userId="f08bf36d-aba7-40c1-b6fc-baa856c3acbf" providerId="ADAL" clId="{EABEEC7E-27AE-46CE-AA87-F6988CE7844D}" dt="2025-02-06T13:09:55.304" v="443" actId="478"/>
        <pc:sldMkLst>
          <pc:docMk/>
          <pc:sldMk cId="3973081514" sldId="290"/>
        </pc:sldMkLst>
        <pc:spChg chg="add mod">
          <ac:chgData name="Jon Bennett" userId="f08bf36d-aba7-40c1-b6fc-baa856c3acbf" providerId="ADAL" clId="{EABEEC7E-27AE-46CE-AA87-F6988CE7844D}" dt="2025-02-05T15:45:27.145" v="287" actId="207"/>
          <ac:spMkLst>
            <pc:docMk/>
            <pc:sldMk cId="3973081514" sldId="290"/>
            <ac:spMk id="3" creationId="{BCF8C1BD-D161-AA52-BD7E-F0EB44A10BB0}"/>
          </ac:spMkLst>
        </pc:spChg>
        <pc:spChg chg="add mod ord">
          <ac:chgData name="Jon Bennett" userId="f08bf36d-aba7-40c1-b6fc-baa856c3acbf" providerId="ADAL" clId="{EABEEC7E-27AE-46CE-AA87-F6988CE7844D}" dt="2025-02-05T15:45:55.308" v="290" actId="167"/>
          <ac:spMkLst>
            <pc:docMk/>
            <pc:sldMk cId="3973081514" sldId="290"/>
            <ac:spMk id="4" creationId="{FEAB69EA-A1A2-C782-223B-5C904400E11E}"/>
          </ac:spMkLst>
        </pc:spChg>
        <pc:spChg chg="del mod">
          <ac:chgData name="Jon Bennett" userId="f08bf36d-aba7-40c1-b6fc-baa856c3acbf" providerId="ADAL" clId="{EABEEC7E-27AE-46CE-AA87-F6988CE7844D}" dt="2025-02-06T13:09:53.863" v="442" actId="478"/>
          <ac:spMkLst>
            <pc:docMk/>
            <pc:sldMk cId="3973081514" sldId="290"/>
            <ac:spMk id="5" creationId="{BDFA308B-DDC9-B4FD-EE8F-6A0A93144DB8}"/>
          </ac:spMkLst>
        </pc:spChg>
        <pc:spChg chg="del mod">
          <ac:chgData name="Jon Bennett" userId="f08bf36d-aba7-40c1-b6fc-baa856c3acbf" providerId="ADAL" clId="{EABEEC7E-27AE-46CE-AA87-F6988CE7844D}" dt="2025-02-06T13:09:55.304" v="443" actId="478"/>
          <ac:spMkLst>
            <pc:docMk/>
            <pc:sldMk cId="3973081514" sldId="290"/>
            <ac:spMk id="6" creationId="{25A2DE51-E4A3-0804-3876-D04D38515597}"/>
          </ac:spMkLst>
        </pc:spChg>
        <pc:spChg chg="add mod">
          <ac:chgData name="Jon Bennett" userId="f08bf36d-aba7-40c1-b6fc-baa856c3acbf" providerId="ADAL" clId="{EABEEC7E-27AE-46CE-AA87-F6988CE7844D}" dt="2025-02-05T15:45:20.769" v="286" actId="1076"/>
          <ac:spMkLst>
            <pc:docMk/>
            <pc:sldMk cId="3973081514" sldId="290"/>
            <ac:spMk id="7" creationId="{3AC0CA9C-2BE3-5933-6CD2-0F704C232553}"/>
          </ac:spMkLst>
        </pc:spChg>
        <pc:spChg chg="add mod">
          <ac:chgData name="Jon Bennett" userId="f08bf36d-aba7-40c1-b6fc-baa856c3acbf" providerId="ADAL" clId="{EABEEC7E-27AE-46CE-AA87-F6988CE7844D}" dt="2025-02-06T13:03:46.621" v="428" actId="20577"/>
          <ac:spMkLst>
            <pc:docMk/>
            <pc:sldMk cId="3973081514" sldId="290"/>
            <ac:spMk id="8" creationId="{F817148A-F69E-91A6-721F-684C38AB4911}"/>
          </ac:spMkLst>
        </pc:spChg>
        <pc:spChg chg="add mod">
          <ac:chgData name="Jon Bennett" userId="f08bf36d-aba7-40c1-b6fc-baa856c3acbf" providerId="ADAL" clId="{EABEEC7E-27AE-46CE-AA87-F6988CE7844D}" dt="2025-02-05T15:46:39.424" v="340" actId="1076"/>
          <ac:spMkLst>
            <pc:docMk/>
            <pc:sldMk cId="3973081514" sldId="290"/>
            <ac:spMk id="9" creationId="{7BD9C6D0-BCB6-132C-9B61-8BCA42081F9E}"/>
          </ac:spMkLst>
        </pc:spChg>
        <pc:spChg chg="add mod">
          <ac:chgData name="Jon Bennett" userId="f08bf36d-aba7-40c1-b6fc-baa856c3acbf" providerId="ADAL" clId="{EABEEC7E-27AE-46CE-AA87-F6988CE7844D}" dt="2025-02-06T13:07:14.425" v="429" actId="20577"/>
          <ac:spMkLst>
            <pc:docMk/>
            <pc:sldMk cId="3973081514" sldId="290"/>
            <ac:spMk id="10" creationId="{6D66CD53-7400-DFD0-6F6D-18A8CB318984}"/>
          </ac:spMkLst>
        </pc:spChg>
        <pc:spChg chg="mod">
          <ac:chgData name="Jon Bennett" userId="f08bf36d-aba7-40c1-b6fc-baa856c3acbf" providerId="ADAL" clId="{EABEEC7E-27AE-46CE-AA87-F6988CE7844D}" dt="2025-02-05T15:51:26.762" v="421" actId="20577"/>
          <ac:spMkLst>
            <pc:docMk/>
            <pc:sldMk cId="3973081514" sldId="290"/>
            <ac:spMk id="11" creationId="{16E5DF13-DF94-A939-1806-70A0EE24A871}"/>
          </ac:spMkLst>
        </pc:spChg>
        <pc:spChg chg="mod">
          <ac:chgData name="Jon Bennett" userId="f08bf36d-aba7-40c1-b6fc-baa856c3acbf" providerId="ADAL" clId="{EABEEC7E-27AE-46CE-AA87-F6988CE7844D}" dt="2025-02-05T15:44:52.585" v="277" actId="1076"/>
          <ac:spMkLst>
            <pc:docMk/>
            <pc:sldMk cId="3973081514" sldId="290"/>
            <ac:spMk id="12" creationId="{D144BFCB-E674-7992-80DE-E1E5B5C91514}"/>
          </ac:spMkLst>
        </pc:spChg>
        <pc:spChg chg="add mod">
          <ac:chgData name="Jon Bennett" userId="f08bf36d-aba7-40c1-b6fc-baa856c3acbf" providerId="ADAL" clId="{EABEEC7E-27AE-46CE-AA87-F6988CE7844D}" dt="2025-02-05T15:47:17.772" v="370" actId="14100"/>
          <ac:spMkLst>
            <pc:docMk/>
            <pc:sldMk cId="3973081514" sldId="290"/>
            <ac:spMk id="13" creationId="{20013400-CCB2-95A5-D391-192C05FE8E07}"/>
          </ac:spMkLst>
        </pc:spChg>
        <pc:spChg chg="mod">
          <ac:chgData name="Jon Bennett" userId="f08bf36d-aba7-40c1-b6fc-baa856c3acbf" providerId="ADAL" clId="{EABEEC7E-27AE-46CE-AA87-F6988CE7844D}" dt="2025-02-05T15:44:52.585" v="277" actId="1076"/>
          <ac:spMkLst>
            <pc:docMk/>
            <pc:sldMk cId="3973081514" sldId="290"/>
            <ac:spMk id="14" creationId="{36305634-12F5-1112-5579-4ABE66A4C96D}"/>
          </ac:spMkLst>
        </pc:spChg>
        <pc:spChg chg="mod">
          <ac:chgData name="Jon Bennett" userId="f08bf36d-aba7-40c1-b6fc-baa856c3acbf" providerId="ADAL" clId="{EABEEC7E-27AE-46CE-AA87-F6988CE7844D}" dt="2025-02-06T13:09:48.434" v="440" actId="20577"/>
          <ac:spMkLst>
            <pc:docMk/>
            <pc:sldMk cId="3973081514" sldId="290"/>
            <ac:spMk id="18" creationId="{DB5A790F-944C-4A8B-303C-737ED200A68A}"/>
          </ac:spMkLst>
        </pc:spChg>
        <pc:spChg chg="mod">
          <ac:chgData name="Jon Bennett" userId="f08bf36d-aba7-40c1-b6fc-baa856c3acbf" providerId="ADAL" clId="{EABEEC7E-27AE-46CE-AA87-F6988CE7844D}" dt="2025-02-05T15:44:52.585" v="277" actId="1076"/>
          <ac:spMkLst>
            <pc:docMk/>
            <pc:sldMk cId="3973081514" sldId="290"/>
            <ac:spMk id="20" creationId="{F9BFEE32-4993-FF20-4ADD-124739FF34CC}"/>
          </ac:spMkLst>
        </pc:spChg>
        <pc:spChg chg="mod">
          <ac:chgData name="Jon Bennett" userId="f08bf36d-aba7-40c1-b6fc-baa856c3acbf" providerId="ADAL" clId="{EABEEC7E-27AE-46CE-AA87-F6988CE7844D}" dt="2025-02-05T15:44:55.576" v="278" actId="14100"/>
          <ac:spMkLst>
            <pc:docMk/>
            <pc:sldMk cId="3973081514" sldId="290"/>
            <ac:spMk id="24" creationId="{ED7CEA4B-0483-1EEE-EB61-FB5F0107797F}"/>
          </ac:spMkLst>
        </pc:spChg>
        <pc:spChg chg="mod">
          <ac:chgData name="Jon Bennett" userId="f08bf36d-aba7-40c1-b6fc-baa856c3acbf" providerId="ADAL" clId="{EABEEC7E-27AE-46CE-AA87-F6988CE7844D}" dt="2025-02-05T15:51:35.229" v="422" actId="14100"/>
          <ac:spMkLst>
            <pc:docMk/>
            <pc:sldMk cId="3973081514" sldId="290"/>
            <ac:spMk id="25" creationId="{929A94A0-20FB-3E92-2EFF-48F439C07948}"/>
          </ac:spMkLst>
        </pc:spChg>
        <pc:spChg chg="mod">
          <ac:chgData name="Jon Bennett" userId="f08bf36d-aba7-40c1-b6fc-baa856c3acbf" providerId="ADAL" clId="{EABEEC7E-27AE-46CE-AA87-F6988CE7844D}" dt="2025-02-05T15:44:06.263" v="266" actId="1076"/>
          <ac:spMkLst>
            <pc:docMk/>
            <pc:sldMk cId="3973081514" sldId="290"/>
            <ac:spMk id="30" creationId="{9DC31C4A-8D9E-3BDB-19E1-D30591A1A5F2}"/>
          </ac:spMkLst>
        </pc:spChg>
        <pc:spChg chg="mod">
          <ac:chgData name="Jon Bennett" userId="f08bf36d-aba7-40c1-b6fc-baa856c3acbf" providerId="ADAL" clId="{EABEEC7E-27AE-46CE-AA87-F6988CE7844D}" dt="2025-02-05T15:44:52.585" v="277" actId="1076"/>
          <ac:spMkLst>
            <pc:docMk/>
            <pc:sldMk cId="3973081514" sldId="290"/>
            <ac:spMk id="31" creationId="{6690C43F-B5DC-D2F9-ED22-24014C9FF08C}"/>
          </ac:spMkLst>
        </pc:spChg>
        <pc:spChg chg="del mod">
          <ac:chgData name="Jon Bennett" userId="f08bf36d-aba7-40c1-b6fc-baa856c3acbf" providerId="ADAL" clId="{EABEEC7E-27AE-46CE-AA87-F6988CE7844D}" dt="2025-02-06T13:09:51.208" v="441" actId="478"/>
          <ac:spMkLst>
            <pc:docMk/>
            <pc:sldMk cId="3973081514" sldId="290"/>
            <ac:spMk id="33" creationId="{52EE6C18-9B27-9E8E-6D31-6C73E688C902}"/>
          </ac:spMkLst>
        </pc:spChg>
      </pc:sldChg>
      <pc:sldChg chg="addSp delSp modSp mod">
        <pc:chgData name="Jon Bennett" userId="f08bf36d-aba7-40c1-b6fc-baa856c3acbf" providerId="ADAL" clId="{EABEEC7E-27AE-46CE-AA87-F6988CE7844D}" dt="2025-02-04T10:01:11.747" v="146" actId="1076"/>
        <pc:sldMkLst>
          <pc:docMk/>
          <pc:sldMk cId="1072605819" sldId="296"/>
        </pc:sldMkLst>
      </pc:sldChg>
    </pc:docChg>
  </pc:docChgLst>
  <pc:docChgLst>
    <pc:chgData name="Hemanth Devaraju" userId="f4721968-c871-481d-ac26-d1a3c9426ea0" providerId="ADAL" clId="{46F91551-37ED-4839-9F81-7DB07B334C09}"/>
    <pc:docChg chg="undo redo custSel modSld">
      <pc:chgData name="Hemanth Devaraju" userId="f4721968-c871-481d-ac26-d1a3c9426ea0" providerId="ADAL" clId="{46F91551-37ED-4839-9F81-7DB07B334C09}" dt="2025-01-10T01:18:43.681" v="1294" actId="1076"/>
      <pc:docMkLst>
        <pc:docMk/>
      </pc:docMkLst>
      <pc:sldChg chg="delSp modSp mod">
        <pc:chgData name="Hemanth Devaraju" userId="f4721968-c871-481d-ac26-d1a3c9426ea0" providerId="ADAL" clId="{46F91551-37ED-4839-9F81-7DB07B334C09}" dt="2025-01-10T00:49:01.555" v="993" actId="478"/>
        <pc:sldMkLst>
          <pc:docMk/>
          <pc:sldMk cId="992006725" sldId="258"/>
        </pc:sldMkLst>
      </pc:sldChg>
      <pc:sldChg chg="addSp delSp modSp mod">
        <pc:chgData name="Hemanth Devaraju" userId="f4721968-c871-481d-ac26-d1a3c9426ea0" providerId="ADAL" clId="{46F91551-37ED-4839-9F81-7DB07B334C09}" dt="2025-01-10T01:08:41.789" v="1272" actId="1076"/>
        <pc:sldMkLst>
          <pc:docMk/>
          <pc:sldMk cId="1573368600" sldId="263"/>
        </pc:sldMkLst>
      </pc:sldChg>
      <pc:sldChg chg="addSp delSp modSp mod">
        <pc:chgData name="Hemanth Devaraju" userId="f4721968-c871-481d-ac26-d1a3c9426ea0" providerId="ADAL" clId="{46F91551-37ED-4839-9F81-7DB07B334C09}" dt="2025-01-10T01:18:43.681" v="1294" actId="1076"/>
        <pc:sldMkLst>
          <pc:docMk/>
          <pc:sldMk cId="1138799537" sldId="268"/>
        </pc:sldMkLst>
        <pc:spChg chg="add mod">
          <ac:chgData name="Hemanth Devaraju" userId="f4721968-c871-481d-ac26-d1a3c9426ea0" providerId="ADAL" clId="{46F91551-37ED-4839-9F81-7DB07B334C09}" dt="2025-01-10T01:18:29.617" v="1292" actId="14100"/>
          <ac:spMkLst>
            <pc:docMk/>
            <pc:sldMk cId="1138799537" sldId="268"/>
            <ac:spMk id="3" creationId="{55D6EE85-A9BA-8C28-A926-D2CFCCA107FF}"/>
          </ac:spMkLst>
        </pc:spChg>
        <pc:spChg chg="add mod">
          <ac:chgData name="Hemanth Devaraju" userId="f4721968-c871-481d-ac26-d1a3c9426ea0" providerId="ADAL" clId="{46F91551-37ED-4839-9F81-7DB07B334C09}" dt="2025-01-10T01:17:56.828" v="1288" actId="1076"/>
          <ac:spMkLst>
            <pc:docMk/>
            <pc:sldMk cId="1138799537" sldId="268"/>
            <ac:spMk id="4" creationId="{425D13EB-AF29-995E-291F-764659BFDAED}"/>
          </ac:spMkLst>
        </pc:spChg>
        <pc:spChg chg="add mod">
          <ac:chgData name="Hemanth Devaraju" userId="f4721968-c871-481d-ac26-d1a3c9426ea0" providerId="ADAL" clId="{46F91551-37ED-4839-9F81-7DB07B334C09}" dt="2025-01-10T01:17:56.828" v="1288" actId="1076"/>
          <ac:spMkLst>
            <pc:docMk/>
            <pc:sldMk cId="1138799537" sldId="268"/>
            <ac:spMk id="7" creationId="{8EA0F6D5-1C51-D87C-348B-4E867EBC16B7}"/>
          </ac:spMkLst>
        </pc:spChg>
        <pc:spChg chg="add mod">
          <ac:chgData name="Hemanth Devaraju" userId="f4721968-c871-481d-ac26-d1a3c9426ea0" providerId="ADAL" clId="{46F91551-37ED-4839-9F81-7DB07B334C09}" dt="2025-01-10T01:18:43.681" v="1294" actId="1076"/>
          <ac:spMkLst>
            <pc:docMk/>
            <pc:sldMk cId="1138799537" sldId="268"/>
            <ac:spMk id="8" creationId="{102DD2C8-71B6-CFBB-8A0B-F9EE873F2F52}"/>
          </ac:spMkLst>
        </pc:spChg>
        <pc:spChg chg="add mod">
          <ac:chgData name="Hemanth Devaraju" userId="f4721968-c871-481d-ac26-d1a3c9426ea0" providerId="ADAL" clId="{46F91551-37ED-4839-9F81-7DB07B334C09}" dt="2025-01-10T01:17:56.828" v="1288" actId="1076"/>
          <ac:spMkLst>
            <pc:docMk/>
            <pc:sldMk cId="1138799537" sldId="268"/>
            <ac:spMk id="9" creationId="{8F81A225-F662-8161-05B6-3F76CC1B0827}"/>
          </ac:spMkLst>
        </pc:spChg>
        <pc:spChg chg="add mod">
          <ac:chgData name="Hemanth Devaraju" userId="f4721968-c871-481d-ac26-d1a3c9426ea0" providerId="ADAL" clId="{46F91551-37ED-4839-9F81-7DB07B334C09}" dt="2025-01-10T01:17:56.828" v="1288" actId="1076"/>
          <ac:spMkLst>
            <pc:docMk/>
            <pc:sldMk cId="1138799537" sldId="268"/>
            <ac:spMk id="10" creationId="{57F68571-AC73-3F38-89AC-3CA6E09F4091}"/>
          </ac:spMkLst>
        </pc:spChg>
        <pc:spChg chg="add mod">
          <ac:chgData name="Hemanth Devaraju" userId="f4721968-c871-481d-ac26-d1a3c9426ea0" providerId="ADAL" clId="{46F91551-37ED-4839-9F81-7DB07B334C09}" dt="2025-01-10T00:37:51.079" v="808" actId="20577"/>
          <ac:spMkLst>
            <pc:docMk/>
            <pc:sldMk cId="1138799537" sldId="268"/>
            <ac:spMk id="11" creationId="{9A7FF3D1-B018-D206-6654-47315FDD97C1}"/>
          </ac:spMkLst>
        </pc:spChg>
      </pc:sldChg>
    </pc:docChg>
  </pc:docChgLst>
  <pc:docChgLst>
    <pc:chgData name="Saket Prasad" userId="S::saket.prasad1@brillio.com::698c518c-6d6c-4827-87cb-6a92b9809cc4" providerId="AD" clId="Web-{C1FD7441-A056-579F-2CB2-7BA771650F3D}"/>
    <pc:docChg chg="modSld">
      <pc:chgData name="Saket Prasad" userId="S::saket.prasad1@brillio.com::698c518c-6d6c-4827-87cb-6a92b9809cc4" providerId="AD" clId="Web-{C1FD7441-A056-579F-2CB2-7BA771650F3D}" dt="2025-01-13T10:00:41.590" v="64"/>
      <pc:docMkLst>
        <pc:docMk/>
      </pc:docMkLst>
      <pc:sldChg chg="addSp delSp modSp addAnim delAnim">
        <pc:chgData name="Saket Prasad" userId="S::saket.prasad1@brillio.com::698c518c-6d6c-4827-87cb-6a92b9809cc4" providerId="AD" clId="Web-{C1FD7441-A056-579F-2CB2-7BA771650F3D}" dt="2025-01-13T10:00:41.590" v="64"/>
        <pc:sldMkLst>
          <pc:docMk/>
          <pc:sldMk cId="1889066921" sldId="271"/>
        </pc:sldMkLst>
      </pc:sldChg>
    </pc:docChg>
  </pc:docChgLst>
  <pc:docChgLst>
    <pc:chgData name="Siddhi Paliwal" userId="3ef3921d-16b8-4854-8920-f0b2bd004b9f" providerId="ADAL" clId="{5A4E854C-3520-4148-9A42-EFCEE9920127}"/>
    <pc:docChg chg="undo custSel addSld delSld modSld sldOrd modMainMaster">
      <pc:chgData name="Siddhi Paliwal" userId="3ef3921d-16b8-4854-8920-f0b2bd004b9f" providerId="ADAL" clId="{5A4E854C-3520-4148-9A42-EFCEE9920127}" dt="2025-01-16T10:08:39.712" v="2750" actId="1036"/>
      <pc:docMkLst>
        <pc:docMk/>
      </pc:docMkLst>
      <pc:sldChg chg="modSp del mod">
        <pc:chgData name="Siddhi Paliwal" userId="3ef3921d-16b8-4854-8920-f0b2bd004b9f" providerId="ADAL" clId="{5A4E854C-3520-4148-9A42-EFCEE9920127}" dt="2025-01-13T15:17:50.792" v="1961" actId="2696"/>
        <pc:sldMkLst>
          <pc:docMk/>
          <pc:sldMk cId="2831883595" sldId="256"/>
        </pc:sldMkLst>
      </pc:sldChg>
      <pc:sldChg chg="modSp mod">
        <pc:chgData name="Siddhi Paliwal" userId="3ef3921d-16b8-4854-8920-f0b2bd004b9f" providerId="ADAL" clId="{5A4E854C-3520-4148-9A42-EFCEE9920127}" dt="2025-01-16T10:08:39.712" v="2750" actId="1036"/>
        <pc:sldMkLst>
          <pc:docMk/>
          <pc:sldMk cId="3021614010" sldId="256"/>
        </pc:sldMkLst>
        <pc:spChg chg="mod">
          <ac:chgData name="Siddhi Paliwal" userId="3ef3921d-16b8-4854-8920-f0b2bd004b9f" providerId="ADAL" clId="{5A4E854C-3520-4148-9A42-EFCEE9920127}" dt="2025-01-16T10:08:14.911" v="2742" actId="2085"/>
          <ac:spMkLst>
            <pc:docMk/>
            <pc:sldMk cId="3021614010" sldId="256"/>
            <ac:spMk id="18" creationId="{BF36271B-6F66-77D5-1827-BC35DBC674DA}"/>
          </ac:spMkLst>
        </pc:spChg>
        <pc:spChg chg="mod">
          <ac:chgData name="Siddhi Paliwal" userId="3ef3921d-16b8-4854-8920-f0b2bd004b9f" providerId="ADAL" clId="{5A4E854C-3520-4148-9A42-EFCEE9920127}" dt="2025-01-16T10:08:06.611" v="2740" actId="2085"/>
          <ac:spMkLst>
            <pc:docMk/>
            <pc:sldMk cId="3021614010" sldId="256"/>
            <ac:spMk id="24" creationId="{FF2534E6-77A4-3902-27D3-91C5E784BA75}"/>
          </ac:spMkLst>
        </pc:spChg>
        <pc:spChg chg="mod">
          <ac:chgData name="Siddhi Paliwal" userId="3ef3921d-16b8-4854-8920-f0b2bd004b9f" providerId="ADAL" clId="{5A4E854C-3520-4148-9A42-EFCEE9920127}" dt="2025-01-16T10:00:04.256" v="2738" actId="2085"/>
          <ac:spMkLst>
            <pc:docMk/>
            <pc:sldMk cId="3021614010" sldId="256"/>
            <ac:spMk id="32" creationId="{804DDC85-74E8-E571-C5CE-7D0915D51A5D}"/>
          </ac:spMkLst>
        </pc:spChg>
        <pc:spChg chg="mod">
          <ac:chgData name="Siddhi Paliwal" userId="3ef3921d-16b8-4854-8920-f0b2bd004b9f" providerId="ADAL" clId="{5A4E854C-3520-4148-9A42-EFCEE9920127}" dt="2025-01-16T10:08:39.712" v="2750" actId="1036"/>
          <ac:spMkLst>
            <pc:docMk/>
            <pc:sldMk cId="3021614010" sldId="256"/>
            <ac:spMk id="33" creationId="{A87F4560-699D-057B-8275-288047A32D9E}"/>
          </ac:spMkLst>
        </pc:spChg>
        <pc:spChg chg="mod">
          <ac:chgData name="Siddhi Paliwal" userId="3ef3921d-16b8-4854-8920-f0b2bd004b9f" providerId="ADAL" clId="{5A4E854C-3520-4148-9A42-EFCEE9920127}" dt="2025-01-16T10:08:23.865" v="2744" actId="2085"/>
          <ac:spMkLst>
            <pc:docMk/>
            <pc:sldMk cId="3021614010" sldId="256"/>
            <ac:spMk id="55" creationId="{DC68061B-270F-FA2B-338B-B62C62C6ECC1}"/>
          </ac:spMkLst>
        </pc:spChg>
      </pc:sldChg>
      <pc:sldChg chg="del">
        <pc:chgData name="Siddhi Paliwal" userId="3ef3921d-16b8-4854-8920-f0b2bd004b9f" providerId="ADAL" clId="{5A4E854C-3520-4148-9A42-EFCEE9920127}" dt="2025-01-13T14:34:38.114" v="1507" actId="2696"/>
        <pc:sldMkLst>
          <pc:docMk/>
          <pc:sldMk cId="2378481855" sldId="257"/>
        </pc:sldMkLst>
      </pc:sldChg>
      <pc:sldChg chg="addSp delSp modSp add mod modClrScheme chgLayout">
        <pc:chgData name="Siddhi Paliwal" userId="3ef3921d-16b8-4854-8920-f0b2bd004b9f" providerId="ADAL" clId="{5A4E854C-3520-4148-9A42-EFCEE9920127}" dt="2025-01-13T13:24:27.202" v="1192" actId="478"/>
        <pc:sldMkLst>
          <pc:docMk/>
          <pc:sldMk cId="205159607" sldId="258"/>
        </pc:sldMkLst>
      </pc:sldChg>
      <pc:sldChg chg="modSp del mod modClrScheme chgLayout">
        <pc:chgData name="Siddhi Paliwal" userId="3ef3921d-16b8-4854-8920-f0b2bd004b9f" providerId="ADAL" clId="{5A4E854C-3520-4148-9A42-EFCEE9920127}" dt="2025-01-13T12:40:57.034" v="884" actId="2696"/>
        <pc:sldMkLst>
          <pc:docMk/>
          <pc:sldMk cId="992006725" sldId="258"/>
        </pc:sldMkLst>
      </pc:sldChg>
      <pc:sldChg chg="modSp add mod ord">
        <pc:chgData name="Siddhi Paliwal" userId="3ef3921d-16b8-4854-8920-f0b2bd004b9f" providerId="ADAL" clId="{5A4E854C-3520-4148-9A42-EFCEE9920127}" dt="2025-01-13T15:09:08.800" v="1880" actId="20577"/>
        <pc:sldMkLst>
          <pc:docMk/>
          <pc:sldMk cId="1593385419" sldId="260"/>
        </pc:sldMkLst>
        <pc:spChg chg="mod">
          <ac:chgData name="Siddhi Paliwal" userId="3ef3921d-16b8-4854-8920-f0b2bd004b9f" providerId="ADAL" clId="{5A4E854C-3520-4148-9A42-EFCEE9920127}" dt="2025-01-13T15:09:08.800" v="1880" actId="20577"/>
          <ac:spMkLst>
            <pc:docMk/>
            <pc:sldMk cId="1593385419" sldId="260"/>
            <ac:spMk id="19" creationId="{5EF01094-171F-A251-08EB-ADF4056E0AC4}"/>
          </ac:spMkLst>
        </pc:spChg>
      </pc:sldChg>
      <pc:sldChg chg="addSp delSp modSp mod modClrScheme chgLayout">
        <pc:chgData name="Siddhi Paliwal" userId="3ef3921d-16b8-4854-8920-f0b2bd004b9f" providerId="ADAL" clId="{5A4E854C-3520-4148-9A42-EFCEE9920127}" dt="2025-01-13T13:37:23.174" v="1295" actId="478"/>
        <pc:sldMkLst>
          <pc:docMk/>
          <pc:sldMk cId="3659709379" sldId="260"/>
        </pc:sldMkLst>
      </pc:sldChg>
      <pc:sldChg chg="modSp add mod ord">
        <pc:chgData name="Siddhi Paliwal" userId="3ef3921d-16b8-4854-8920-f0b2bd004b9f" providerId="ADAL" clId="{5A4E854C-3520-4148-9A42-EFCEE9920127}" dt="2025-01-13T15:10:03.143" v="1894" actId="20577"/>
        <pc:sldMkLst>
          <pc:docMk/>
          <pc:sldMk cId="3438439602" sldId="261"/>
        </pc:sldMkLst>
        <pc:spChg chg="mod">
          <ac:chgData name="Siddhi Paliwal" userId="3ef3921d-16b8-4854-8920-f0b2bd004b9f" providerId="ADAL" clId="{5A4E854C-3520-4148-9A42-EFCEE9920127}" dt="2025-01-13T15:10:03.143" v="1894" actId="20577"/>
          <ac:spMkLst>
            <pc:docMk/>
            <pc:sldMk cId="3438439602" sldId="261"/>
            <ac:spMk id="19" creationId="{5EF01094-171F-A251-08EB-ADF4056E0AC4}"/>
          </ac:spMkLst>
        </pc:spChg>
      </pc:sldChg>
      <pc:sldChg chg="delSp modSp add mod">
        <pc:chgData name="Siddhi Paliwal" userId="3ef3921d-16b8-4854-8920-f0b2bd004b9f" providerId="ADAL" clId="{5A4E854C-3520-4148-9A42-EFCEE9920127}" dt="2025-01-16T08:45:00.394" v="2282" actId="20577"/>
        <pc:sldMkLst>
          <pc:docMk/>
          <pc:sldMk cId="3112683689" sldId="262"/>
        </pc:sldMkLst>
        <pc:spChg chg="mod">
          <ac:chgData name="Siddhi Paliwal" userId="3ef3921d-16b8-4854-8920-f0b2bd004b9f" providerId="ADAL" clId="{5A4E854C-3520-4148-9A42-EFCEE9920127}" dt="2025-01-16T08:44:44.739" v="2269" actId="948"/>
          <ac:spMkLst>
            <pc:docMk/>
            <pc:sldMk cId="3112683689" sldId="262"/>
            <ac:spMk id="3" creationId="{6FAF2BE4-9C90-C04B-5F78-BBBDE63578DE}"/>
          </ac:spMkLst>
        </pc:spChg>
        <pc:spChg chg="mod">
          <ac:chgData name="Siddhi Paliwal" userId="3ef3921d-16b8-4854-8920-f0b2bd004b9f" providerId="ADAL" clId="{5A4E854C-3520-4148-9A42-EFCEE9920127}" dt="2025-01-16T08:45:00.394" v="2282" actId="20577"/>
          <ac:spMkLst>
            <pc:docMk/>
            <pc:sldMk cId="3112683689" sldId="262"/>
            <ac:spMk id="9" creationId="{ABF5E307-C06B-4071-D5A1-90C0454A7B01}"/>
          </ac:spMkLst>
        </pc:spChg>
      </pc:sldChg>
      <pc:sldChg chg="addSp delSp modSp del mod modClrScheme chgLayout">
        <pc:chgData name="Siddhi Paliwal" userId="3ef3921d-16b8-4854-8920-f0b2bd004b9f" providerId="ADAL" clId="{5A4E854C-3520-4148-9A42-EFCEE9920127}" dt="2025-01-13T12:24:05.356" v="752" actId="2696"/>
        <pc:sldMkLst>
          <pc:docMk/>
          <pc:sldMk cId="1573368600" sldId="263"/>
        </pc:sldMkLst>
      </pc:sldChg>
      <pc:sldChg chg="addSp delSp modSp add mod modClrScheme chgLayout">
        <pc:chgData name="Siddhi Paliwal" userId="3ef3921d-16b8-4854-8920-f0b2bd004b9f" providerId="ADAL" clId="{5A4E854C-3520-4148-9A42-EFCEE9920127}" dt="2025-01-16T07:25:40.743" v="2153" actId="14100"/>
        <pc:sldMkLst>
          <pc:docMk/>
          <pc:sldMk cId="1780373343" sldId="263"/>
        </pc:sldMkLst>
      </pc:sldChg>
      <pc:sldChg chg="add del">
        <pc:chgData name="Siddhi Paliwal" userId="3ef3921d-16b8-4854-8920-f0b2bd004b9f" providerId="ADAL" clId="{5A4E854C-3520-4148-9A42-EFCEE9920127}" dt="2025-01-13T15:30:58.055" v="2027" actId="2696"/>
        <pc:sldMkLst>
          <pc:docMk/>
          <pc:sldMk cId="225245726" sldId="264"/>
        </pc:sldMkLst>
      </pc:sldChg>
      <pc:sldChg chg="modSp add del mod ord">
        <pc:chgData name="Siddhi Paliwal" userId="3ef3921d-16b8-4854-8920-f0b2bd004b9f" providerId="ADAL" clId="{5A4E854C-3520-4148-9A42-EFCEE9920127}" dt="2025-01-13T13:50:39.727" v="1460" actId="2696"/>
        <pc:sldMkLst>
          <pc:docMk/>
          <pc:sldMk cId="2982532342" sldId="264"/>
        </pc:sldMkLst>
      </pc:sldChg>
      <pc:sldChg chg="del">
        <pc:chgData name="Siddhi Paliwal" userId="3ef3921d-16b8-4854-8920-f0b2bd004b9f" providerId="ADAL" clId="{5A4E854C-3520-4148-9A42-EFCEE9920127}" dt="2025-01-13T11:23:19.998" v="433" actId="2696"/>
        <pc:sldMkLst>
          <pc:docMk/>
          <pc:sldMk cId="3257369342" sldId="264"/>
        </pc:sldMkLst>
      </pc:sldChg>
      <pc:sldChg chg="addSp delSp modSp add mod modClrScheme chgLayout">
        <pc:chgData name="Siddhi Paliwal" userId="3ef3921d-16b8-4854-8920-f0b2bd004b9f" providerId="ADAL" clId="{5A4E854C-3520-4148-9A42-EFCEE9920127}" dt="2025-01-13T15:33:32.805" v="2040" actId="207"/>
        <pc:sldMkLst>
          <pc:docMk/>
          <pc:sldMk cId="4115846931" sldId="264"/>
        </pc:sldMkLst>
        <pc:spChg chg="mod">
          <ac:chgData name="Siddhi Paliwal" userId="3ef3921d-16b8-4854-8920-f0b2bd004b9f" providerId="ADAL" clId="{5A4E854C-3520-4148-9A42-EFCEE9920127}" dt="2025-01-13T15:33:13.306" v="2035" actId="207"/>
          <ac:spMkLst>
            <pc:docMk/>
            <pc:sldMk cId="4115846931" sldId="264"/>
            <ac:spMk id="4" creationId="{5C2D383C-2C22-44F5-73BB-58BB19319C2F}"/>
          </ac:spMkLst>
        </pc:spChg>
        <pc:spChg chg="mod">
          <ac:chgData name="Siddhi Paliwal" userId="3ef3921d-16b8-4854-8920-f0b2bd004b9f" providerId="ADAL" clId="{5A4E854C-3520-4148-9A42-EFCEE9920127}" dt="2025-01-13T15:33:13.306" v="2035" actId="207"/>
          <ac:spMkLst>
            <pc:docMk/>
            <pc:sldMk cId="4115846931" sldId="264"/>
            <ac:spMk id="9" creationId="{2FB269F9-C8B8-0C00-EC47-F11B47CE0BB4}"/>
          </ac:spMkLst>
        </pc:spChg>
        <pc:spChg chg="mod">
          <ac:chgData name="Siddhi Paliwal" userId="3ef3921d-16b8-4854-8920-f0b2bd004b9f" providerId="ADAL" clId="{5A4E854C-3520-4148-9A42-EFCEE9920127}" dt="2025-01-13T15:33:13.306" v="2035" actId="207"/>
          <ac:spMkLst>
            <pc:docMk/>
            <pc:sldMk cId="4115846931" sldId="264"/>
            <ac:spMk id="11" creationId="{593D77C9-4CFC-959E-98DB-C958D8BA67B6}"/>
          </ac:spMkLst>
        </pc:spChg>
        <pc:spChg chg="mod">
          <ac:chgData name="Siddhi Paliwal" userId="3ef3921d-16b8-4854-8920-f0b2bd004b9f" providerId="ADAL" clId="{5A4E854C-3520-4148-9A42-EFCEE9920127}" dt="2025-01-13T15:33:13.306" v="2035" actId="207"/>
          <ac:spMkLst>
            <pc:docMk/>
            <pc:sldMk cId="4115846931" sldId="264"/>
            <ac:spMk id="12" creationId="{F1CD3BE5-5C75-E865-0DA6-F9BC00269989}"/>
          </ac:spMkLst>
        </pc:spChg>
        <pc:spChg chg="add del mod">
          <ac:chgData name="Siddhi Paliwal" userId="3ef3921d-16b8-4854-8920-f0b2bd004b9f" providerId="ADAL" clId="{5A4E854C-3520-4148-9A42-EFCEE9920127}" dt="2025-01-13T15:33:23.535" v="2038" actId="478"/>
          <ac:spMkLst>
            <pc:docMk/>
            <pc:sldMk cId="4115846931" sldId="264"/>
            <ac:spMk id="19" creationId="{6C3E34AA-1072-7B7D-0C02-05BDBF9018F8}"/>
          </ac:spMkLst>
        </pc:spChg>
        <pc:spChg chg="mod">
          <ac:chgData name="Siddhi Paliwal" userId="3ef3921d-16b8-4854-8920-f0b2bd004b9f" providerId="ADAL" clId="{5A4E854C-3520-4148-9A42-EFCEE9920127}" dt="2025-01-13T15:33:13.306" v="2035" actId="207"/>
          <ac:spMkLst>
            <pc:docMk/>
            <pc:sldMk cId="4115846931" sldId="264"/>
            <ac:spMk id="32" creationId="{C30DE321-4FF6-5AEC-3C7B-FC30650AFE5D}"/>
          </ac:spMkLst>
        </pc:spChg>
        <pc:spChg chg="mod">
          <ac:chgData name="Siddhi Paliwal" userId="3ef3921d-16b8-4854-8920-f0b2bd004b9f" providerId="ADAL" clId="{5A4E854C-3520-4148-9A42-EFCEE9920127}" dt="2025-01-13T15:33:13.306" v="2035" actId="207"/>
          <ac:spMkLst>
            <pc:docMk/>
            <pc:sldMk cId="4115846931" sldId="264"/>
            <ac:spMk id="33" creationId="{57660CAA-DC76-FCFB-EFAF-2454B7D895EA}"/>
          </ac:spMkLst>
        </pc:spChg>
        <pc:spChg chg="mod">
          <ac:chgData name="Siddhi Paliwal" userId="3ef3921d-16b8-4854-8920-f0b2bd004b9f" providerId="ADAL" clId="{5A4E854C-3520-4148-9A42-EFCEE9920127}" dt="2025-01-13T15:33:13.306" v="2035" actId="207"/>
          <ac:spMkLst>
            <pc:docMk/>
            <pc:sldMk cId="4115846931" sldId="264"/>
            <ac:spMk id="34" creationId="{0AA99616-D723-A50C-09EC-FC3560AF88DB}"/>
          </ac:spMkLst>
        </pc:spChg>
        <pc:spChg chg="mod">
          <ac:chgData name="Siddhi Paliwal" userId="3ef3921d-16b8-4854-8920-f0b2bd004b9f" providerId="ADAL" clId="{5A4E854C-3520-4148-9A42-EFCEE9920127}" dt="2025-01-13T15:33:13.306" v="2035" actId="207"/>
          <ac:spMkLst>
            <pc:docMk/>
            <pc:sldMk cId="4115846931" sldId="264"/>
            <ac:spMk id="35" creationId="{19C9035D-C963-A324-C725-A7CB29044848}"/>
          </ac:spMkLst>
        </pc:spChg>
        <pc:spChg chg="mod">
          <ac:chgData name="Siddhi Paliwal" userId="3ef3921d-16b8-4854-8920-f0b2bd004b9f" providerId="ADAL" clId="{5A4E854C-3520-4148-9A42-EFCEE9920127}" dt="2025-01-13T15:33:13.306" v="2035" actId="207"/>
          <ac:spMkLst>
            <pc:docMk/>
            <pc:sldMk cId="4115846931" sldId="264"/>
            <ac:spMk id="36" creationId="{D611A442-5C6B-5606-6F6A-62CCD4D6976D}"/>
          </ac:spMkLst>
        </pc:spChg>
        <pc:spChg chg="mod">
          <ac:chgData name="Siddhi Paliwal" userId="3ef3921d-16b8-4854-8920-f0b2bd004b9f" providerId="ADAL" clId="{5A4E854C-3520-4148-9A42-EFCEE9920127}" dt="2025-01-13T15:33:13.306" v="2035" actId="207"/>
          <ac:spMkLst>
            <pc:docMk/>
            <pc:sldMk cId="4115846931" sldId="264"/>
            <ac:spMk id="47" creationId="{E7DF489C-7A35-5C65-0A49-4B8ABCAFE33E}"/>
          </ac:spMkLst>
        </pc:spChg>
        <pc:spChg chg="mod">
          <ac:chgData name="Siddhi Paliwal" userId="3ef3921d-16b8-4854-8920-f0b2bd004b9f" providerId="ADAL" clId="{5A4E854C-3520-4148-9A42-EFCEE9920127}" dt="2025-01-13T15:33:13.306" v="2035" actId="207"/>
          <ac:spMkLst>
            <pc:docMk/>
            <pc:sldMk cId="4115846931" sldId="264"/>
            <ac:spMk id="48" creationId="{19DD2E37-C2FD-2E63-5DD6-AAD2139F05B1}"/>
          </ac:spMkLst>
        </pc:spChg>
        <pc:spChg chg="mod">
          <ac:chgData name="Siddhi Paliwal" userId="3ef3921d-16b8-4854-8920-f0b2bd004b9f" providerId="ADAL" clId="{5A4E854C-3520-4148-9A42-EFCEE9920127}" dt="2025-01-13T15:33:13.306" v="2035" actId="207"/>
          <ac:spMkLst>
            <pc:docMk/>
            <pc:sldMk cId="4115846931" sldId="264"/>
            <ac:spMk id="49" creationId="{4D9AAAB8-B9F9-E11B-9583-EA84E3F4C7C5}"/>
          </ac:spMkLst>
        </pc:spChg>
        <pc:spChg chg="mod">
          <ac:chgData name="Siddhi Paliwal" userId="3ef3921d-16b8-4854-8920-f0b2bd004b9f" providerId="ADAL" clId="{5A4E854C-3520-4148-9A42-EFCEE9920127}" dt="2025-01-13T15:33:13.306" v="2035" actId="207"/>
          <ac:spMkLst>
            <pc:docMk/>
            <pc:sldMk cId="4115846931" sldId="264"/>
            <ac:spMk id="50" creationId="{9889FE5C-A382-D5F1-665E-7DB186A9D571}"/>
          </ac:spMkLst>
        </pc:spChg>
        <pc:spChg chg="mod">
          <ac:chgData name="Siddhi Paliwal" userId="3ef3921d-16b8-4854-8920-f0b2bd004b9f" providerId="ADAL" clId="{5A4E854C-3520-4148-9A42-EFCEE9920127}" dt="2025-01-13T15:33:13.306" v="2035" actId="207"/>
          <ac:spMkLst>
            <pc:docMk/>
            <pc:sldMk cId="4115846931" sldId="264"/>
            <ac:spMk id="61" creationId="{F1FDB2B0-176F-8515-1AC9-20ABDF3D143A}"/>
          </ac:spMkLst>
        </pc:spChg>
        <pc:spChg chg="mod">
          <ac:chgData name="Siddhi Paliwal" userId="3ef3921d-16b8-4854-8920-f0b2bd004b9f" providerId="ADAL" clId="{5A4E854C-3520-4148-9A42-EFCEE9920127}" dt="2025-01-13T15:33:13.306" v="2035" actId="207"/>
          <ac:spMkLst>
            <pc:docMk/>
            <pc:sldMk cId="4115846931" sldId="264"/>
            <ac:spMk id="62" creationId="{ADEA09FF-00F0-40E2-2CA0-8A621884EC51}"/>
          </ac:spMkLst>
        </pc:spChg>
        <pc:spChg chg="mod">
          <ac:chgData name="Siddhi Paliwal" userId="3ef3921d-16b8-4854-8920-f0b2bd004b9f" providerId="ADAL" clId="{5A4E854C-3520-4148-9A42-EFCEE9920127}" dt="2025-01-13T15:33:13.306" v="2035" actId="207"/>
          <ac:spMkLst>
            <pc:docMk/>
            <pc:sldMk cId="4115846931" sldId="264"/>
            <ac:spMk id="63" creationId="{E7D888DA-BB56-9470-D959-E61D683CE8B3}"/>
          </ac:spMkLst>
        </pc:spChg>
        <pc:spChg chg="mod">
          <ac:chgData name="Siddhi Paliwal" userId="3ef3921d-16b8-4854-8920-f0b2bd004b9f" providerId="ADAL" clId="{5A4E854C-3520-4148-9A42-EFCEE9920127}" dt="2025-01-13T15:33:13.306" v="2035" actId="207"/>
          <ac:spMkLst>
            <pc:docMk/>
            <pc:sldMk cId="4115846931" sldId="264"/>
            <ac:spMk id="65" creationId="{969D9162-E770-C18B-5B6F-00F74FDB67E6}"/>
          </ac:spMkLst>
        </pc:spChg>
        <pc:spChg chg="mod">
          <ac:chgData name="Siddhi Paliwal" userId="3ef3921d-16b8-4854-8920-f0b2bd004b9f" providerId="ADAL" clId="{5A4E854C-3520-4148-9A42-EFCEE9920127}" dt="2025-01-13T15:33:13.306" v="2035" actId="207"/>
          <ac:spMkLst>
            <pc:docMk/>
            <pc:sldMk cId="4115846931" sldId="264"/>
            <ac:spMk id="67" creationId="{EF94EFC7-EB58-6033-C313-97E30F4B53E0}"/>
          </ac:spMkLst>
        </pc:spChg>
        <pc:spChg chg="mod">
          <ac:chgData name="Siddhi Paliwal" userId="3ef3921d-16b8-4854-8920-f0b2bd004b9f" providerId="ADAL" clId="{5A4E854C-3520-4148-9A42-EFCEE9920127}" dt="2025-01-13T15:33:13.306" v="2035" actId="207"/>
          <ac:spMkLst>
            <pc:docMk/>
            <pc:sldMk cId="4115846931" sldId="264"/>
            <ac:spMk id="69" creationId="{0E8007CF-6B34-24FD-CA4B-E208FA71E555}"/>
          </ac:spMkLst>
        </pc:spChg>
        <pc:picChg chg="mod">
          <ac:chgData name="Siddhi Paliwal" userId="3ef3921d-16b8-4854-8920-f0b2bd004b9f" providerId="ADAL" clId="{5A4E854C-3520-4148-9A42-EFCEE9920127}" dt="2025-01-13T15:33:32.805" v="2040" actId="207"/>
          <ac:picMkLst>
            <pc:docMk/>
            <pc:sldMk cId="4115846931" sldId="264"/>
            <ac:picMk id="46" creationId="{CAAA7B9F-761B-45C8-B3C8-89B757A398B7}"/>
          </ac:picMkLst>
        </pc:picChg>
      </pc:sldChg>
      <pc:sldChg chg="del">
        <pc:chgData name="Siddhi Paliwal" userId="3ef3921d-16b8-4854-8920-f0b2bd004b9f" providerId="ADAL" clId="{5A4E854C-3520-4148-9A42-EFCEE9920127}" dt="2025-01-13T15:03:59.391" v="1718" actId="2696"/>
        <pc:sldMkLst>
          <pc:docMk/>
          <pc:sldMk cId="2384182653" sldId="265"/>
        </pc:sldMkLst>
      </pc:sldChg>
      <pc:sldChg chg="add">
        <pc:chgData name="Siddhi Paliwal" userId="3ef3921d-16b8-4854-8920-f0b2bd004b9f" providerId="ADAL" clId="{5A4E854C-3520-4148-9A42-EFCEE9920127}" dt="2025-01-13T15:04:08.007" v="1719"/>
        <pc:sldMkLst>
          <pc:docMk/>
          <pc:sldMk cId="3405252415" sldId="265"/>
        </pc:sldMkLst>
      </pc:sldChg>
      <pc:sldChg chg="delSp modSp add mod">
        <pc:chgData name="Siddhi Paliwal" userId="3ef3921d-16b8-4854-8920-f0b2bd004b9f" providerId="ADAL" clId="{5A4E854C-3520-4148-9A42-EFCEE9920127}" dt="2025-01-13T15:10:28.146" v="1907" actId="478"/>
        <pc:sldMkLst>
          <pc:docMk/>
          <pc:sldMk cId="3070032568" sldId="266"/>
        </pc:sldMkLst>
        <pc:spChg chg="mod">
          <ac:chgData name="Siddhi Paliwal" userId="3ef3921d-16b8-4854-8920-f0b2bd004b9f" providerId="ADAL" clId="{5A4E854C-3520-4148-9A42-EFCEE9920127}" dt="2025-01-13T15:10:24.804" v="1906" actId="20577"/>
          <ac:spMkLst>
            <pc:docMk/>
            <pc:sldMk cId="3070032568" sldId="266"/>
            <ac:spMk id="19" creationId="{5EF01094-171F-A251-08EB-ADF4056E0AC4}"/>
          </ac:spMkLst>
        </pc:spChg>
      </pc:sldChg>
      <pc:sldChg chg="addSp delSp modSp mod modClrScheme chgLayout">
        <pc:chgData name="Siddhi Paliwal" userId="3ef3921d-16b8-4854-8920-f0b2bd004b9f" providerId="ADAL" clId="{5A4E854C-3520-4148-9A42-EFCEE9920127}" dt="2025-01-13T13:35:16.519" v="1249" actId="14100"/>
        <pc:sldMkLst>
          <pc:docMk/>
          <pc:sldMk cId="1138799537" sldId="268"/>
        </pc:sldMkLst>
        <pc:spChg chg="mod">
          <ac:chgData name="Siddhi Paliwal" userId="3ef3921d-16b8-4854-8920-f0b2bd004b9f" providerId="ADAL" clId="{5A4E854C-3520-4148-9A42-EFCEE9920127}" dt="2025-01-13T13:35:16.519" v="1249" actId="14100"/>
          <ac:spMkLst>
            <pc:docMk/>
            <pc:sldMk cId="1138799537" sldId="268"/>
            <ac:spMk id="3" creationId="{55D6EE85-A9BA-8C28-A926-D2CFCCA107FF}"/>
          </ac:spMkLst>
        </pc:spChg>
        <pc:spChg chg="mod">
          <ac:chgData name="Siddhi Paliwal" userId="3ef3921d-16b8-4854-8920-f0b2bd004b9f" providerId="ADAL" clId="{5A4E854C-3520-4148-9A42-EFCEE9920127}" dt="2025-01-13T13:33:51.117" v="1242" actId="207"/>
          <ac:spMkLst>
            <pc:docMk/>
            <pc:sldMk cId="1138799537" sldId="268"/>
            <ac:spMk id="4" creationId="{425D13EB-AF29-995E-291F-764659BFDAED}"/>
          </ac:spMkLst>
        </pc:spChg>
        <pc:spChg chg="mod">
          <ac:chgData name="Siddhi Paliwal" userId="3ef3921d-16b8-4854-8920-f0b2bd004b9f" providerId="ADAL" clId="{5A4E854C-3520-4148-9A42-EFCEE9920127}" dt="2025-01-13T13:34:39.518" v="1246" actId="207"/>
          <ac:spMkLst>
            <pc:docMk/>
            <pc:sldMk cId="1138799537" sldId="268"/>
            <ac:spMk id="7" creationId="{8EA0F6D5-1C51-D87C-348B-4E867EBC16B7}"/>
          </ac:spMkLst>
        </pc:spChg>
        <pc:spChg chg="mod">
          <ac:chgData name="Siddhi Paliwal" userId="3ef3921d-16b8-4854-8920-f0b2bd004b9f" providerId="ADAL" clId="{5A4E854C-3520-4148-9A42-EFCEE9920127}" dt="2025-01-13T13:33:51.117" v="1242" actId="207"/>
          <ac:spMkLst>
            <pc:docMk/>
            <pc:sldMk cId="1138799537" sldId="268"/>
            <ac:spMk id="9" creationId="{8F81A225-F662-8161-05B6-3F76CC1B0827}"/>
          </ac:spMkLst>
        </pc:spChg>
        <pc:spChg chg="mod">
          <ac:chgData name="Siddhi Paliwal" userId="3ef3921d-16b8-4854-8920-f0b2bd004b9f" providerId="ADAL" clId="{5A4E854C-3520-4148-9A42-EFCEE9920127}" dt="2025-01-13T13:34:52.118" v="1248" actId="207"/>
          <ac:spMkLst>
            <pc:docMk/>
            <pc:sldMk cId="1138799537" sldId="268"/>
            <ac:spMk id="10" creationId="{57F68571-AC73-3F38-89AC-3CA6E09F4091}"/>
          </ac:spMkLst>
        </pc:spChg>
        <pc:spChg chg="mod">
          <ac:chgData name="Siddhi Paliwal" userId="3ef3921d-16b8-4854-8920-f0b2bd004b9f" providerId="ADAL" clId="{5A4E854C-3520-4148-9A42-EFCEE9920127}" dt="2025-01-13T13:27:49.846" v="1215" actId="255"/>
          <ac:spMkLst>
            <pc:docMk/>
            <pc:sldMk cId="1138799537" sldId="268"/>
            <ac:spMk id="11" creationId="{9A7FF3D1-B018-D206-6654-47315FDD97C1}"/>
          </ac:spMkLst>
        </pc:spChg>
        <pc:spChg chg="add mod">
          <ac:chgData name="Siddhi Paliwal" userId="3ef3921d-16b8-4854-8920-f0b2bd004b9f" providerId="ADAL" clId="{5A4E854C-3520-4148-9A42-EFCEE9920127}" dt="2025-01-13T13:25:05.819" v="1206"/>
          <ac:spMkLst>
            <pc:docMk/>
            <pc:sldMk cId="1138799537" sldId="268"/>
            <ac:spMk id="14" creationId="{4A7CC34D-2475-594A-90FC-1369C97B65FA}"/>
          </ac:spMkLst>
        </pc:spChg>
      </pc:sldChg>
      <pc:sldChg chg="modSp add mod ord">
        <pc:chgData name="Siddhi Paliwal" userId="3ef3921d-16b8-4854-8920-f0b2bd004b9f" providerId="ADAL" clId="{5A4E854C-3520-4148-9A42-EFCEE9920127}" dt="2025-01-13T15:11:10.697" v="1932" actId="20577"/>
        <pc:sldMkLst>
          <pc:docMk/>
          <pc:sldMk cId="2384130812" sldId="269"/>
        </pc:sldMkLst>
        <pc:spChg chg="mod">
          <ac:chgData name="Siddhi Paliwal" userId="3ef3921d-16b8-4854-8920-f0b2bd004b9f" providerId="ADAL" clId="{5A4E854C-3520-4148-9A42-EFCEE9920127}" dt="2025-01-13T15:10:55.713" v="1917" actId="20577"/>
          <ac:spMkLst>
            <pc:docMk/>
            <pc:sldMk cId="2384130812" sldId="269"/>
            <ac:spMk id="3" creationId="{7C27CB6B-D79E-6EEC-F537-2F24CEBB6DA5}"/>
          </ac:spMkLst>
        </pc:spChg>
        <pc:spChg chg="mod">
          <ac:chgData name="Siddhi Paliwal" userId="3ef3921d-16b8-4854-8920-f0b2bd004b9f" providerId="ADAL" clId="{5A4E854C-3520-4148-9A42-EFCEE9920127}" dt="2025-01-13T15:11:10.697" v="1932" actId="20577"/>
          <ac:spMkLst>
            <pc:docMk/>
            <pc:sldMk cId="2384130812" sldId="269"/>
            <ac:spMk id="19" creationId="{5EF01094-171F-A251-08EB-ADF4056E0AC4}"/>
          </ac:spMkLst>
        </pc:spChg>
      </pc:sldChg>
      <pc:sldChg chg="del">
        <pc:chgData name="Siddhi Paliwal" userId="3ef3921d-16b8-4854-8920-f0b2bd004b9f" providerId="ADAL" clId="{5A4E854C-3520-4148-9A42-EFCEE9920127}" dt="2025-01-13T14:41:58.876" v="1570" actId="2696"/>
        <pc:sldMkLst>
          <pc:docMk/>
          <pc:sldMk cId="1889066921" sldId="271"/>
        </pc:sldMkLst>
      </pc:sldChg>
      <pc:sldChg chg="addSp delSp modSp add mod modClrScheme chgLayout">
        <pc:chgData name="Siddhi Paliwal" userId="3ef3921d-16b8-4854-8920-f0b2bd004b9f" providerId="ADAL" clId="{5A4E854C-3520-4148-9A42-EFCEE9920127}" dt="2025-01-13T14:56:26.322" v="1683" actId="478"/>
        <pc:sldMkLst>
          <pc:docMk/>
          <pc:sldMk cId="2723152668" sldId="271"/>
        </pc:sldMkLst>
      </pc:sldChg>
      <pc:sldChg chg="add del">
        <pc:chgData name="Siddhi Paliwal" userId="3ef3921d-16b8-4854-8920-f0b2bd004b9f" providerId="ADAL" clId="{5A4E854C-3520-4148-9A42-EFCEE9920127}" dt="2025-01-13T10:41:14.737" v="203" actId="2696"/>
        <pc:sldMkLst>
          <pc:docMk/>
          <pc:sldMk cId="1617272910" sldId="272"/>
        </pc:sldMkLst>
      </pc:sldChg>
      <pc:sldChg chg="addSp delSp modSp add mod ord setBg modClrScheme chgLayout">
        <pc:chgData name="Siddhi Paliwal" userId="3ef3921d-16b8-4854-8920-f0b2bd004b9f" providerId="ADAL" clId="{5A4E854C-3520-4148-9A42-EFCEE9920127}" dt="2025-01-13T13:46:26.970" v="1422" actId="478"/>
        <pc:sldMkLst>
          <pc:docMk/>
          <pc:sldMk cId="1872428722" sldId="272"/>
        </pc:sldMkLst>
        <pc:spChg chg="mod">
          <ac:chgData name="Siddhi Paliwal" userId="3ef3921d-16b8-4854-8920-f0b2bd004b9f" providerId="ADAL" clId="{5A4E854C-3520-4148-9A42-EFCEE9920127}" dt="2025-01-13T11:06:23.564" v="375" actId="20577"/>
          <ac:spMkLst>
            <pc:docMk/>
            <pc:sldMk cId="1872428722" sldId="272"/>
            <ac:spMk id="3" creationId="{7C27CB6B-D79E-6EEC-F537-2F24CEBB6DA5}"/>
          </ac:spMkLst>
        </pc:spChg>
        <pc:spChg chg="mod">
          <ac:chgData name="Siddhi Paliwal" userId="3ef3921d-16b8-4854-8920-f0b2bd004b9f" providerId="ADAL" clId="{5A4E854C-3520-4148-9A42-EFCEE9920127}" dt="2025-01-13T11:06:00.622" v="354" actId="207"/>
          <ac:spMkLst>
            <pc:docMk/>
            <pc:sldMk cId="1872428722" sldId="272"/>
            <ac:spMk id="4" creationId="{A3054D3E-AFDC-5E24-2B2D-47B90C063CFF}"/>
          </ac:spMkLst>
        </pc:spChg>
        <pc:spChg chg="mod">
          <ac:chgData name="Siddhi Paliwal" userId="3ef3921d-16b8-4854-8920-f0b2bd004b9f" providerId="ADAL" clId="{5A4E854C-3520-4148-9A42-EFCEE9920127}" dt="2025-01-13T13:46:13.351" v="1417" actId="167"/>
          <ac:spMkLst>
            <pc:docMk/>
            <pc:sldMk cId="1872428722" sldId="272"/>
            <ac:spMk id="5" creationId="{8CB24D54-95AA-44F4-86D6-4D715ADC2F46}"/>
          </ac:spMkLst>
        </pc:spChg>
        <pc:spChg chg="mod">
          <ac:chgData name="Siddhi Paliwal" userId="3ef3921d-16b8-4854-8920-f0b2bd004b9f" providerId="ADAL" clId="{5A4E854C-3520-4148-9A42-EFCEE9920127}" dt="2025-01-13T11:06:00.622" v="354" actId="207"/>
          <ac:spMkLst>
            <pc:docMk/>
            <pc:sldMk cId="1872428722" sldId="272"/>
            <ac:spMk id="7" creationId="{35D9EC18-52D7-1242-1962-3E7B00BB34C1}"/>
          </ac:spMkLst>
        </pc:spChg>
        <pc:spChg chg="mod">
          <ac:chgData name="Siddhi Paliwal" userId="3ef3921d-16b8-4854-8920-f0b2bd004b9f" providerId="ADAL" clId="{5A4E854C-3520-4148-9A42-EFCEE9920127}" dt="2025-01-13T13:43:18.366" v="1308" actId="207"/>
          <ac:spMkLst>
            <pc:docMk/>
            <pc:sldMk cId="1872428722" sldId="272"/>
            <ac:spMk id="9" creationId="{72A1062C-0B98-F532-F5A3-76A042EBC0E8}"/>
          </ac:spMkLst>
        </pc:spChg>
        <pc:spChg chg="mod">
          <ac:chgData name="Siddhi Paliwal" userId="3ef3921d-16b8-4854-8920-f0b2bd004b9f" providerId="ADAL" clId="{5A4E854C-3520-4148-9A42-EFCEE9920127}" dt="2025-01-13T13:42:15.613" v="1304" actId="207"/>
          <ac:spMkLst>
            <pc:docMk/>
            <pc:sldMk cId="1872428722" sldId="272"/>
            <ac:spMk id="11" creationId="{4DF501FB-DEAA-FAAA-F25B-DBA14ADD082A}"/>
          </ac:spMkLst>
        </pc:spChg>
        <pc:spChg chg="mod">
          <ac:chgData name="Siddhi Paliwal" userId="3ef3921d-16b8-4854-8920-f0b2bd004b9f" providerId="ADAL" clId="{5A4E854C-3520-4148-9A42-EFCEE9920127}" dt="2025-01-13T13:46:19.722" v="1421" actId="207"/>
          <ac:spMkLst>
            <pc:docMk/>
            <pc:sldMk cId="1872428722" sldId="272"/>
            <ac:spMk id="14" creationId="{F1A5EB4F-E5AD-37BE-1DFB-9B8B8F69CB99}"/>
          </ac:spMkLst>
        </pc:spChg>
        <pc:spChg chg="add mod">
          <ac:chgData name="Siddhi Paliwal" userId="3ef3921d-16b8-4854-8920-f0b2bd004b9f" providerId="ADAL" clId="{5A4E854C-3520-4148-9A42-EFCEE9920127}" dt="2025-01-13T13:43:26.919" v="1309" actId="207"/>
          <ac:spMkLst>
            <pc:docMk/>
            <pc:sldMk cId="1872428722" sldId="272"/>
            <ac:spMk id="19" creationId="{5EF01094-171F-A251-08EB-ADF4056E0AC4}"/>
          </ac:spMkLst>
        </pc:spChg>
        <pc:spChg chg="add mod">
          <ac:chgData name="Siddhi Paliwal" userId="3ef3921d-16b8-4854-8920-f0b2bd004b9f" providerId="ADAL" clId="{5A4E854C-3520-4148-9A42-EFCEE9920127}" dt="2025-01-13T13:42:38.715" v="1307" actId="207"/>
          <ac:spMkLst>
            <pc:docMk/>
            <pc:sldMk cId="1872428722" sldId="272"/>
            <ac:spMk id="20" creationId="{535FDA9C-4478-E382-4A25-BFA1FAE0D8E5}"/>
          </ac:spMkLst>
        </pc:spChg>
        <pc:picChg chg="mod">
          <ac:chgData name="Siddhi Paliwal" userId="3ef3921d-16b8-4854-8920-f0b2bd004b9f" providerId="ADAL" clId="{5A4E854C-3520-4148-9A42-EFCEE9920127}" dt="2025-01-13T13:44:18.817" v="1383" actId="207"/>
          <ac:picMkLst>
            <pc:docMk/>
            <pc:sldMk cId="1872428722" sldId="272"/>
            <ac:picMk id="12" creationId="{156D23D3-B5C7-882F-69FA-17C1FF3A9862}"/>
          </ac:picMkLst>
        </pc:picChg>
      </pc:sldChg>
      <pc:sldChg chg="addSp delSp modSp mod modClrScheme chgLayout">
        <pc:chgData name="Siddhi Paliwal" userId="3ef3921d-16b8-4854-8920-f0b2bd004b9f" providerId="ADAL" clId="{5A4E854C-3520-4148-9A42-EFCEE9920127}" dt="2025-01-13T12:11:12.359" v="615" actId="207"/>
        <pc:sldMkLst>
          <pc:docMk/>
          <pc:sldMk cId="3853684040" sldId="273"/>
        </pc:sldMkLst>
      </pc:sldChg>
      <pc:sldChg chg="addSp delSp modSp add mod modClrScheme chgLayout">
        <pc:chgData name="Siddhi Paliwal" userId="3ef3921d-16b8-4854-8920-f0b2bd004b9f" providerId="ADAL" clId="{5A4E854C-3520-4148-9A42-EFCEE9920127}" dt="2025-01-13T15:35:16.308" v="2048" actId="207"/>
        <pc:sldMkLst>
          <pc:docMk/>
          <pc:sldMk cId="1966794365" sldId="274"/>
        </pc:sldMkLst>
        <pc:spChg chg="mod">
          <ac:chgData name="Siddhi Paliwal" userId="3ef3921d-16b8-4854-8920-f0b2bd004b9f" providerId="ADAL" clId="{5A4E854C-3520-4148-9A42-EFCEE9920127}" dt="2025-01-13T15:35:16.308" v="2048" actId="207"/>
          <ac:spMkLst>
            <pc:docMk/>
            <pc:sldMk cId="1966794365" sldId="274"/>
            <ac:spMk id="4" creationId="{D5F8A4ED-C55F-2892-EB14-4EC5528018CD}"/>
          </ac:spMkLst>
        </pc:spChg>
        <pc:spChg chg="mod">
          <ac:chgData name="Siddhi Paliwal" userId="3ef3921d-16b8-4854-8920-f0b2bd004b9f" providerId="ADAL" clId="{5A4E854C-3520-4148-9A42-EFCEE9920127}" dt="2025-01-13T15:35:16.308" v="2048" actId="207"/>
          <ac:spMkLst>
            <pc:docMk/>
            <pc:sldMk cId="1966794365" sldId="274"/>
            <ac:spMk id="12" creationId="{38F94A4B-AD34-5987-6DD7-BCA5FAD9744E}"/>
          </ac:spMkLst>
        </pc:spChg>
        <pc:spChg chg="mod">
          <ac:chgData name="Siddhi Paliwal" userId="3ef3921d-16b8-4854-8920-f0b2bd004b9f" providerId="ADAL" clId="{5A4E854C-3520-4148-9A42-EFCEE9920127}" dt="2025-01-13T15:35:16.308" v="2048" actId="207"/>
          <ac:spMkLst>
            <pc:docMk/>
            <pc:sldMk cId="1966794365" sldId="274"/>
            <ac:spMk id="21" creationId="{CDA35DA0-D2C5-D2D1-490C-B58153975EF9}"/>
          </ac:spMkLst>
        </pc:spChg>
        <pc:spChg chg="mod">
          <ac:chgData name="Siddhi Paliwal" userId="3ef3921d-16b8-4854-8920-f0b2bd004b9f" providerId="ADAL" clId="{5A4E854C-3520-4148-9A42-EFCEE9920127}" dt="2025-01-13T15:35:16.308" v="2048" actId="207"/>
          <ac:spMkLst>
            <pc:docMk/>
            <pc:sldMk cId="1966794365" sldId="274"/>
            <ac:spMk id="22" creationId="{ACF8F051-BA2D-89A7-6258-C1B4C9C002F3}"/>
          </ac:spMkLst>
        </pc:spChg>
        <pc:spChg chg="mod">
          <ac:chgData name="Siddhi Paliwal" userId="3ef3921d-16b8-4854-8920-f0b2bd004b9f" providerId="ADAL" clId="{5A4E854C-3520-4148-9A42-EFCEE9920127}" dt="2025-01-13T15:35:16.308" v="2048" actId="207"/>
          <ac:spMkLst>
            <pc:docMk/>
            <pc:sldMk cId="1966794365" sldId="274"/>
            <ac:spMk id="23" creationId="{0370CEC6-AA83-0EFE-B2CD-E3C0B2A27080}"/>
          </ac:spMkLst>
        </pc:spChg>
        <pc:spChg chg="mod">
          <ac:chgData name="Siddhi Paliwal" userId="3ef3921d-16b8-4854-8920-f0b2bd004b9f" providerId="ADAL" clId="{5A4E854C-3520-4148-9A42-EFCEE9920127}" dt="2025-01-13T15:35:16.308" v="2048" actId="207"/>
          <ac:spMkLst>
            <pc:docMk/>
            <pc:sldMk cId="1966794365" sldId="274"/>
            <ac:spMk id="24" creationId="{827CB57C-45A6-807C-173A-F99DB71A1217}"/>
          </ac:spMkLst>
        </pc:spChg>
        <pc:spChg chg="mod">
          <ac:chgData name="Siddhi Paliwal" userId="3ef3921d-16b8-4854-8920-f0b2bd004b9f" providerId="ADAL" clId="{5A4E854C-3520-4148-9A42-EFCEE9920127}" dt="2025-01-13T15:35:16.308" v="2048" actId="207"/>
          <ac:spMkLst>
            <pc:docMk/>
            <pc:sldMk cId="1966794365" sldId="274"/>
            <ac:spMk id="25" creationId="{D608E2A1-1716-240B-117A-2C4B18552481}"/>
          </ac:spMkLst>
        </pc:spChg>
        <pc:spChg chg="mod">
          <ac:chgData name="Siddhi Paliwal" userId="3ef3921d-16b8-4854-8920-f0b2bd004b9f" providerId="ADAL" clId="{5A4E854C-3520-4148-9A42-EFCEE9920127}" dt="2025-01-13T15:35:16.308" v="2048" actId="207"/>
          <ac:spMkLst>
            <pc:docMk/>
            <pc:sldMk cId="1966794365" sldId="274"/>
            <ac:spMk id="26" creationId="{DED86054-4E04-9159-F465-FF095E05377B}"/>
          </ac:spMkLst>
        </pc:spChg>
        <pc:spChg chg="mod">
          <ac:chgData name="Siddhi Paliwal" userId="3ef3921d-16b8-4854-8920-f0b2bd004b9f" providerId="ADAL" clId="{5A4E854C-3520-4148-9A42-EFCEE9920127}" dt="2025-01-13T15:35:16.308" v="2048" actId="207"/>
          <ac:spMkLst>
            <pc:docMk/>
            <pc:sldMk cId="1966794365" sldId="274"/>
            <ac:spMk id="27" creationId="{C4DBE9C9-9077-A1D5-194E-4BD226FD63BB}"/>
          </ac:spMkLst>
        </pc:spChg>
        <pc:spChg chg="mod">
          <ac:chgData name="Siddhi Paliwal" userId="3ef3921d-16b8-4854-8920-f0b2bd004b9f" providerId="ADAL" clId="{5A4E854C-3520-4148-9A42-EFCEE9920127}" dt="2025-01-13T15:35:16.308" v="2048" actId="207"/>
          <ac:spMkLst>
            <pc:docMk/>
            <pc:sldMk cId="1966794365" sldId="274"/>
            <ac:spMk id="29" creationId="{621835A1-2F02-61BD-4212-A9A462834333}"/>
          </ac:spMkLst>
        </pc:spChg>
        <pc:spChg chg="mod">
          <ac:chgData name="Siddhi Paliwal" userId="3ef3921d-16b8-4854-8920-f0b2bd004b9f" providerId="ADAL" clId="{5A4E854C-3520-4148-9A42-EFCEE9920127}" dt="2025-01-13T15:35:16.308" v="2048" actId="207"/>
          <ac:spMkLst>
            <pc:docMk/>
            <pc:sldMk cId="1966794365" sldId="274"/>
            <ac:spMk id="30" creationId="{DE89EEB4-5ED1-68BC-7E47-25EFD20ECAEA}"/>
          </ac:spMkLst>
        </pc:spChg>
        <pc:spChg chg="mod">
          <ac:chgData name="Siddhi Paliwal" userId="3ef3921d-16b8-4854-8920-f0b2bd004b9f" providerId="ADAL" clId="{5A4E854C-3520-4148-9A42-EFCEE9920127}" dt="2025-01-13T15:35:16.308" v="2048" actId="207"/>
          <ac:spMkLst>
            <pc:docMk/>
            <pc:sldMk cId="1966794365" sldId="274"/>
            <ac:spMk id="31" creationId="{1776328D-A3C4-916B-D320-EB67BD78F093}"/>
          </ac:spMkLst>
        </pc:spChg>
        <pc:spChg chg="mod">
          <ac:chgData name="Siddhi Paliwal" userId="3ef3921d-16b8-4854-8920-f0b2bd004b9f" providerId="ADAL" clId="{5A4E854C-3520-4148-9A42-EFCEE9920127}" dt="2025-01-13T15:35:16.308" v="2048" actId="207"/>
          <ac:spMkLst>
            <pc:docMk/>
            <pc:sldMk cId="1966794365" sldId="274"/>
            <ac:spMk id="32" creationId="{37637B82-C772-0932-085E-71A188BCB1F8}"/>
          </ac:spMkLst>
        </pc:spChg>
        <pc:spChg chg="mod">
          <ac:chgData name="Siddhi Paliwal" userId="3ef3921d-16b8-4854-8920-f0b2bd004b9f" providerId="ADAL" clId="{5A4E854C-3520-4148-9A42-EFCEE9920127}" dt="2025-01-13T15:35:16.308" v="2048" actId="207"/>
          <ac:spMkLst>
            <pc:docMk/>
            <pc:sldMk cId="1966794365" sldId="274"/>
            <ac:spMk id="33" creationId="{9A6DC08B-883F-8679-7FCA-B00363523EA7}"/>
          </ac:spMkLst>
        </pc:spChg>
        <pc:spChg chg="mod">
          <ac:chgData name="Siddhi Paliwal" userId="3ef3921d-16b8-4854-8920-f0b2bd004b9f" providerId="ADAL" clId="{5A4E854C-3520-4148-9A42-EFCEE9920127}" dt="2025-01-13T15:35:16.308" v="2048" actId="207"/>
          <ac:spMkLst>
            <pc:docMk/>
            <pc:sldMk cId="1966794365" sldId="274"/>
            <ac:spMk id="34" creationId="{EA266E6F-17A3-912A-FB9D-85F4B4B7370C}"/>
          </ac:spMkLst>
        </pc:spChg>
        <pc:picChg chg="mod">
          <ac:chgData name="Siddhi Paliwal" userId="3ef3921d-16b8-4854-8920-f0b2bd004b9f" providerId="ADAL" clId="{5A4E854C-3520-4148-9A42-EFCEE9920127}" dt="2025-01-13T15:34:53.406" v="2045" actId="207"/>
          <ac:picMkLst>
            <pc:docMk/>
            <pc:sldMk cId="1966794365" sldId="274"/>
            <ac:picMk id="28" creationId="{2DA11884-76CF-5F19-AE08-103C7C879AB8}"/>
          </ac:picMkLst>
        </pc:picChg>
      </pc:sldChg>
      <pc:sldChg chg="add del setBg">
        <pc:chgData name="Siddhi Paliwal" userId="3ef3921d-16b8-4854-8920-f0b2bd004b9f" providerId="ADAL" clId="{5A4E854C-3520-4148-9A42-EFCEE9920127}" dt="2025-01-13T10:34:53.626" v="132"/>
        <pc:sldMkLst>
          <pc:docMk/>
          <pc:sldMk cId="559118525" sldId="275"/>
        </pc:sldMkLst>
      </pc:sldChg>
      <pc:sldChg chg="addSp delSp modSp add mod modClrScheme chgLayout">
        <pc:chgData name="Siddhi Paliwal" userId="3ef3921d-16b8-4854-8920-f0b2bd004b9f" providerId="ADAL" clId="{5A4E854C-3520-4148-9A42-EFCEE9920127}" dt="2025-01-13T15:47:41.669" v="2151" actId="1076"/>
        <pc:sldMkLst>
          <pc:docMk/>
          <pc:sldMk cId="1822844449" sldId="275"/>
        </pc:sldMkLst>
        <pc:spChg chg="mod">
          <ac:chgData name="Siddhi Paliwal" userId="3ef3921d-16b8-4854-8920-f0b2bd004b9f" providerId="ADAL" clId="{5A4E854C-3520-4148-9A42-EFCEE9920127}" dt="2025-01-13T15:47:21.563" v="2149" actId="554"/>
          <ac:spMkLst>
            <pc:docMk/>
            <pc:sldMk cId="1822844449" sldId="275"/>
            <ac:spMk id="2" creationId="{909D2199-2EB2-7986-C244-72BA1B5E708B}"/>
          </ac:spMkLst>
        </pc:spChg>
        <pc:spChg chg="mod">
          <ac:chgData name="Siddhi Paliwal" userId="3ef3921d-16b8-4854-8920-f0b2bd004b9f" providerId="ADAL" clId="{5A4E854C-3520-4148-9A42-EFCEE9920127}" dt="2025-01-13T15:47:37.514" v="2150" actId="1076"/>
          <ac:spMkLst>
            <pc:docMk/>
            <pc:sldMk cId="1822844449" sldId="275"/>
            <ac:spMk id="3" creationId="{F0B2CF3E-D7E0-C7DD-3BF6-322441046ADF}"/>
          </ac:spMkLst>
        </pc:spChg>
        <pc:spChg chg="mod">
          <ac:chgData name="Siddhi Paliwal" userId="3ef3921d-16b8-4854-8920-f0b2bd004b9f" providerId="ADAL" clId="{5A4E854C-3520-4148-9A42-EFCEE9920127}" dt="2025-01-13T15:42:03.058" v="2106" actId="2711"/>
          <ac:spMkLst>
            <pc:docMk/>
            <pc:sldMk cId="1822844449" sldId="275"/>
            <ac:spMk id="5" creationId="{F095116F-38D9-965D-2BB6-7BFD992D2019}"/>
          </ac:spMkLst>
        </pc:spChg>
        <pc:spChg chg="mod">
          <ac:chgData name="Siddhi Paliwal" userId="3ef3921d-16b8-4854-8920-f0b2bd004b9f" providerId="ADAL" clId="{5A4E854C-3520-4148-9A42-EFCEE9920127}" dt="2025-01-13T15:45:26.812" v="2137" actId="120"/>
          <ac:spMkLst>
            <pc:docMk/>
            <pc:sldMk cId="1822844449" sldId="275"/>
            <ac:spMk id="6" creationId="{DD45DE8E-310A-DFB4-08DD-B8246E22BD41}"/>
          </ac:spMkLst>
        </pc:spChg>
        <pc:spChg chg="mod">
          <ac:chgData name="Siddhi Paliwal" userId="3ef3921d-16b8-4854-8920-f0b2bd004b9f" providerId="ADAL" clId="{5A4E854C-3520-4148-9A42-EFCEE9920127}" dt="2025-01-13T15:47:37.514" v="2150" actId="1076"/>
          <ac:spMkLst>
            <pc:docMk/>
            <pc:sldMk cId="1822844449" sldId="275"/>
            <ac:spMk id="7" creationId="{26AEDE78-3A84-D3BB-9C45-C3FAC0F57A51}"/>
          </ac:spMkLst>
        </pc:spChg>
        <pc:spChg chg="mod">
          <ac:chgData name="Siddhi Paliwal" userId="3ef3921d-16b8-4854-8920-f0b2bd004b9f" providerId="ADAL" clId="{5A4E854C-3520-4148-9A42-EFCEE9920127}" dt="2025-01-13T15:47:21.563" v="2149" actId="554"/>
          <ac:spMkLst>
            <pc:docMk/>
            <pc:sldMk cId="1822844449" sldId="275"/>
            <ac:spMk id="9" creationId="{3BF09C02-CB78-CBA8-C197-C48935F87E48}"/>
          </ac:spMkLst>
        </pc:spChg>
        <pc:spChg chg="mod">
          <ac:chgData name="Siddhi Paliwal" userId="3ef3921d-16b8-4854-8920-f0b2bd004b9f" providerId="ADAL" clId="{5A4E854C-3520-4148-9A42-EFCEE9920127}" dt="2025-01-13T15:45:26.812" v="2137" actId="120"/>
          <ac:spMkLst>
            <pc:docMk/>
            <pc:sldMk cId="1822844449" sldId="275"/>
            <ac:spMk id="11" creationId="{1494ADAC-D798-EF39-C85F-0A39A236AE87}"/>
          </ac:spMkLst>
        </pc:spChg>
        <pc:spChg chg="mod">
          <ac:chgData name="Siddhi Paliwal" userId="3ef3921d-16b8-4854-8920-f0b2bd004b9f" providerId="ADAL" clId="{5A4E854C-3520-4148-9A42-EFCEE9920127}" dt="2025-01-13T15:45:26.812" v="2137" actId="120"/>
          <ac:spMkLst>
            <pc:docMk/>
            <pc:sldMk cId="1822844449" sldId="275"/>
            <ac:spMk id="12" creationId="{4259BAF4-C581-668D-E258-F8325FCDCB5B}"/>
          </ac:spMkLst>
        </pc:spChg>
        <pc:spChg chg="mod">
          <ac:chgData name="Siddhi Paliwal" userId="3ef3921d-16b8-4854-8920-f0b2bd004b9f" providerId="ADAL" clId="{5A4E854C-3520-4148-9A42-EFCEE9920127}" dt="2025-01-13T15:45:12.112" v="2136" actId="14861"/>
          <ac:spMkLst>
            <pc:docMk/>
            <pc:sldMk cId="1822844449" sldId="275"/>
            <ac:spMk id="13" creationId="{AFD1E2DD-EC59-B1DD-CAD4-D987470DD0F2}"/>
          </ac:spMkLst>
        </pc:spChg>
        <pc:spChg chg="mod">
          <ac:chgData name="Siddhi Paliwal" userId="3ef3921d-16b8-4854-8920-f0b2bd004b9f" providerId="ADAL" clId="{5A4E854C-3520-4148-9A42-EFCEE9920127}" dt="2025-01-13T15:45:26.812" v="2137" actId="120"/>
          <ac:spMkLst>
            <pc:docMk/>
            <pc:sldMk cId="1822844449" sldId="275"/>
            <ac:spMk id="15" creationId="{5E5F0D7F-1811-226C-8F39-E09D11563405}"/>
          </ac:spMkLst>
        </pc:spChg>
        <pc:spChg chg="mod">
          <ac:chgData name="Siddhi Paliwal" userId="3ef3921d-16b8-4854-8920-f0b2bd004b9f" providerId="ADAL" clId="{5A4E854C-3520-4148-9A42-EFCEE9920127}" dt="2025-01-13T15:44:52.665" v="2135" actId="6559"/>
          <ac:spMkLst>
            <pc:docMk/>
            <pc:sldMk cId="1822844449" sldId="275"/>
            <ac:spMk id="16" creationId="{85AE2BD0-6AC2-BE1E-7761-56DDB0D54041}"/>
          </ac:spMkLst>
        </pc:spChg>
        <pc:spChg chg="mod">
          <ac:chgData name="Siddhi Paliwal" userId="3ef3921d-16b8-4854-8920-f0b2bd004b9f" providerId="ADAL" clId="{5A4E854C-3520-4148-9A42-EFCEE9920127}" dt="2025-01-13T15:45:12.112" v="2136" actId="14861"/>
          <ac:spMkLst>
            <pc:docMk/>
            <pc:sldMk cId="1822844449" sldId="275"/>
            <ac:spMk id="22" creationId="{8E4B56EF-9316-60E8-6A6B-7076469139DA}"/>
          </ac:spMkLst>
        </pc:spChg>
        <pc:spChg chg="mod">
          <ac:chgData name="Siddhi Paliwal" userId="3ef3921d-16b8-4854-8920-f0b2bd004b9f" providerId="ADAL" clId="{5A4E854C-3520-4148-9A42-EFCEE9920127}" dt="2025-01-13T15:44:52.665" v="2135" actId="6559"/>
          <ac:spMkLst>
            <pc:docMk/>
            <pc:sldMk cId="1822844449" sldId="275"/>
            <ac:spMk id="23" creationId="{23616F66-E4FD-7A55-D3BD-54431A292693}"/>
          </ac:spMkLst>
        </pc:spChg>
        <pc:spChg chg="add mod">
          <ac:chgData name="Siddhi Paliwal" userId="3ef3921d-16b8-4854-8920-f0b2bd004b9f" providerId="ADAL" clId="{5A4E854C-3520-4148-9A42-EFCEE9920127}" dt="2025-01-13T15:45:57.533" v="2140" actId="167"/>
          <ac:spMkLst>
            <pc:docMk/>
            <pc:sldMk cId="1822844449" sldId="275"/>
            <ac:spMk id="24" creationId="{9FBB3702-917D-F0D7-CCD7-BF465496AB9D}"/>
          </ac:spMkLst>
        </pc:spChg>
        <pc:spChg chg="mod">
          <ac:chgData name="Siddhi Paliwal" userId="3ef3921d-16b8-4854-8920-f0b2bd004b9f" providerId="ADAL" clId="{5A4E854C-3520-4148-9A42-EFCEE9920127}" dt="2025-01-13T15:47:21.563" v="2149" actId="554"/>
          <ac:spMkLst>
            <pc:docMk/>
            <pc:sldMk cId="1822844449" sldId="275"/>
            <ac:spMk id="27" creationId="{EA25AAEC-7E7F-8C51-710D-DBFDC82BCFAB}"/>
          </ac:spMkLst>
        </pc:spChg>
        <pc:spChg chg="mod">
          <ac:chgData name="Siddhi Paliwal" userId="3ef3921d-16b8-4854-8920-f0b2bd004b9f" providerId="ADAL" clId="{5A4E854C-3520-4148-9A42-EFCEE9920127}" dt="2025-01-13T15:47:37.514" v="2150" actId="1076"/>
          <ac:spMkLst>
            <pc:docMk/>
            <pc:sldMk cId="1822844449" sldId="275"/>
            <ac:spMk id="29" creationId="{C0C925A9-0199-54B3-B3DF-8A86ABFFCD71}"/>
          </ac:spMkLst>
        </pc:spChg>
        <pc:spChg chg="mod">
          <ac:chgData name="Siddhi Paliwal" userId="3ef3921d-16b8-4854-8920-f0b2bd004b9f" providerId="ADAL" clId="{5A4E854C-3520-4148-9A42-EFCEE9920127}" dt="2025-01-13T15:45:12.112" v="2136" actId="14861"/>
          <ac:spMkLst>
            <pc:docMk/>
            <pc:sldMk cId="1822844449" sldId="275"/>
            <ac:spMk id="30" creationId="{573FC98C-D66D-0512-6181-1E79BA44C027}"/>
          </ac:spMkLst>
        </pc:spChg>
        <pc:spChg chg="mod">
          <ac:chgData name="Siddhi Paliwal" userId="3ef3921d-16b8-4854-8920-f0b2bd004b9f" providerId="ADAL" clId="{5A4E854C-3520-4148-9A42-EFCEE9920127}" dt="2025-01-13T15:44:52.665" v="2135" actId="6559"/>
          <ac:spMkLst>
            <pc:docMk/>
            <pc:sldMk cId="1822844449" sldId="275"/>
            <ac:spMk id="55" creationId="{6DF40141-C73B-33B8-4166-B7C609D3564C}"/>
          </ac:spMkLst>
        </pc:spChg>
        <pc:spChg chg="mod">
          <ac:chgData name="Siddhi Paliwal" userId="3ef3921d-16b8-4854-8920-f0b2bd004b9f" providerId="ADAL" clId="{5A4E854C-3520-4148-9A42-EFCEE9920127}" dt="2025-01-13T15:44:52.665" v="2135" actId="6559"/>
          <ac:spMkLst>
            <pc:docMk/>
            <pc:sldMk cId="1822844449" sldId="275"/>
            <ac:spMk id="56" creationId="{16B07985-526E-E2D4-2A8A-88CDA132DCD1}"/>
          </ac:spMkLst>
        </pc:spChg>
        <pc:spChg chg="mod">
          <ac:chgData name="Siddhi Paliwal" userId="3ef3921d-16b8-4854-8920-f0b2bd004b9f" providerId="ADAL" clId="{5A4E854C-3520-4148-9A42-EFCEE9920127}" dt="2025-01-13T15:44:52.665" v="2135" actId="6559"/>
          <ac:spMkLst>
            <pc:docMk/>
            <pc:sldMk cId="1822844449" sldId="275"/>
            <ac:spMk id="84" creationId="{35987D97-3554-1AD8-8316-3C93FF49BD0A}"/>
          </ac:spMkLst>
        </pc:spChg>
        <pc:spChg chg="mod">
          <ac:chgData name="Siddhi Paliwal" userId="3ef3921d-16b8-4854-8920-f0b2bd004b9f" providerId="ADAL" clId="{5A4E854C-3520-4148-9A42-EFCEE9920127}" dt="2025-01-13T15:47:37.514" v="2150" actId="1076"/>
          <ac:spMkLst>
            <pc:docMk/>
            <pc:sldMk cId="1822844449" sldId="275"/>
            <ac:spMk id="85" creationId="{90B8E9C0-5FCB-2170-52C5-1BC3ADBA4DC7}"/>
          </ac:spMkLst>
        </pc:spChg>
        <pc:spChg chg="mod">
          <ac:chgData name="Siddhi Paliwal" userId="3ef3921d-16b8-4854-8920-f0b2bd004b9f" providerId="ADAL" clId="{5A4E854C-3520-4148-9A42-EFCEE9920127}" dt="2025-01-13T15:47:41.669" v="2151" actId="1076"/>
          <ac:spMkLst>
            <pc:docMk/>
            <pc:sldMk cId="1822844449" sldId="275"/>
            <ac:spMk id="88" creationId="{24C41218-2679-9EDF-BD73-87AABD7B41F2}"/>
          </ac:spMkLst>
        </pc:spChg>
        <pc:spChg chg="mod">
          <ac:chgData name="Siddhi Paliwal" userId="3ef3921d-16b8-4854-8920-f0b2bd004b9f" providerId="ADAL" clId="{5A4E854C-3520-4148-9A42-EFCEE9920127}" dt="2025-01-13T15:46:40.012" v="2147" actId="1076"/>
          <ac:spMkLst>
            <pc:docMk/>
            <pc:sldMk cId="1822844449" sldId="275"/>
            <ac:spMk id="89" creationId="{FB76EEA4-D2F9-523C-2737-3DA8F3BA6CE5}"/>
          </ac:spMkLst>
        </pc:spChg>
        <pc:spChg chg="mod">
          <ac:chgData name="Siddhi Paliwal" userId="3ef3921d-16b8-4854-8920-f0b2bd004b9f" providerId="ADAL" clId="{5A4E854C-3520-4148-9A42-EFCEE9920127}" dt="2025-01-13T15:44:52.665" v="2135" actId="6559"/>
          <ac:spMkLst>
            <pc:docMk/>
            <pc:sldMk cId="1822844449" sldId="275"/>
            <ac:spMk id="95" creationId="{9EB3095B-1F84-3AB8-F6C5-624C89460048}"/>
          </ac:spMkLst>
        </pc:spChg>
        <pc:spChg chg="mod">
          <ac:chgData name="Siddhi Paliwal" userId="3ef3921d-16b8-4854-8920-f0b2bd004b9f" providerId="ADAL" clId="{5A4E854C-3520-4148-9A42-EFCEE9920127}" dt="2025-01-13T15:46:07.362" v="2141" actId="207"/>
          <ac:spMkLst>
            <pc:docMk/>
            <pc:sldMk cId="1822844449" sldId="275"/>
            <ac:spMk id="100" creationId="{6F976E52-C83F-CCEF-AACD-450488B525AD}"/>
          </ac:spMkLst>
        </pc:spChg>
        <pc:picChg chg="mod">
          <ac:chgData name="Siddhi Paliwal" userId="3ef3921d-16b8-4854-8920-f0b2bd004b9f" providerId="ADAL" clId="{5A4E854C-3520-4148-9A42-EFCEE9920127}" dt="2025-01-13T15:42:03.058" v="2106" actId="2711"/>
          <ac:picMkLst>
            <pc:docMk/>
            <pc:sldMk cId="1822844449" sldId="275"/>
            <ac:picMk id="4" creationId="{C445A65C-7DD4-D0BE-BF27-D985A69D7AFE}"/>
          </ac:picMkLst>
        </pc:picChg>
        <pc:picChg chg="mod">
          <ac:chgData name="Siddhi Paliwal" userId="3ef3921d-16b8-4854-8920-f0b2bd004b9f" providerId="ADAL" clId="{5A4E854C-3520-4148-9A42-EFCEE9920127}" dt="2025-01-13T15:44:52.665" v="2135" actId="6559"/>
          <ac:picMkLst>
            <pc:docMk/>
            <pc:sldMk cId="1822844449" sldId="275"/>
            <ac:picMk id="14" creationId="{B18A6E02-9070-7AFB-CD8A-FDF9F9D7EDF1}"/>
          </ac:picMkLst>
        </pc:picChg>
        <pc:picChg chg="mod">
          <ac:chgData name="Siddhi Paliwal" userId="3ef3921d-16b8-4854-8920-f0b2bd004b9f" providerId="ADAL" clId="{5A4E854C-3520-4148-9A42-EFCEE9920127}" dt="2025-01-13T15:44:52.665" v="2135" actId="6559"/>
          <ac:picMkLst>
            <pc:docMk/>
            <pc:sldMk cId="1822844449" sldId="275"/>
            <ac:picMk id="21" creationId="{85C9A9CF-BA06-7C1A-A533-BE7E0EE92EE2}"/>
          </ac:picMkLst>
        </pc:picChg>
        <pc:picChg chg="mod">
          <ac:chgData name="Siddhi Paliwal" userId="3ef3921d-16b8-4854-8920-f0b2bd004b9f" providerId="ADAL" clId="{5A4E854C-3520-4148-9A42-EFCEE9920127}" dt="2025-01-13T15:44:52.665" v="2135" actId="6559"/>
          <ac:picMkLst>
            <pc:docMk/>
            <pc:sldMk cId="1822844449" sldId="275"/>
            <ac:picMk id="39" creationId="{626ACEC4-D08A-A24F-A3E5-B4E061F01D29}"/>
          </ac:picMkLst>
        </pc:picChg>
        <pc:picChg chg="mod">
          <ac:chgData name="Siddhi Paliwal" userId="3ef3921d-16b8-4854-8920-f0b2bd004b9f" providerId="ADAL" clId="{5A4E854C-3520-4148-9A42-EFCEE9920127}" dt="2025-01-13T15:44:52.665" v="2135" actId="6559"/>
          <ac:picMkLst>
            <pc:docMk/>
            <pc:sldMk cId="1822844449" sldId="275"/>
            <ac:picMk id="5122" creationId="{CD2E1350-34ED-E200-FC29-24D795FAD04C}"/>
          </ac:picMkLst>
        </pc:picChg>
        <pc:cxnChg chg="mod">
          <ac:chgData name="Siddhi Paliwal" userId="3ef3921d-16b8-4854-8920-f0b2bd004b9f" providerId="ADAL" clId="{5A4E854C-3520-4148-9A42-EFCEE9920127}" dt="2025-01-13T15:46:25.924" v="2145" actId="692"/>
          <ac:cxnSpMkLst>
            <pc:docMk/>
            <pc:sldMk cId="1822844449" sldId="275"/>
            <ac:cxnSpMk id="10" creationId="{4C09EB54-73AD-0395-1F37-04FD26171FB9}"/>
          </ac:cxnSpMkLst>
        </pc:cxnChg>
        <pc:cxnChg chg="mod">
          <ac:chgData name="Siddhi Paliwal" userId="3ef3921d-16b8-4854-8920-f0b2bd004b9f" providerId="ADAL" clId="{5A4E854C-3520-4148-9A42-EFCEE9920127}" dt="2025-01-13T15:44:52.665" v="2135" actId="6559"/>
          <ac:cxnSpMkLst>
            <pc:docMk/>
            <pc:sldMk cId="1822844449" sldId="275"/>
            <ac:cxnSpMk id="19" creationId="{1EA660D7-0B7B-699D-73AF-98CDB7497E72}"/>
          </ac:cxnSpMkLst>
        </pc:cxnChg>
        <pc:cxnChg chg="mod">
          <ac:chgData name="Siddhi Paliwal" userId="3ef3921d-16b8-4854-8920-f0b2bd004b9f" providerId="ADAL" clId="{5A4E854C-3520-4148-9A42-EFCEE9920127}" dt="2025-01-13T15:47:41.669" v="2151" actId="1076"/>
          <ac:cxnSpMkLst>
            <pc:docMk/>
            <pc:sldMk cId="1822844449" sldId="275"/>
            <ac:cxnSpMk id="86" creationId="{8B03C7C5-444B-1008-3647-26982B1A8900}"/>
          </ac:cxnSpMkLst>
        </pc:cxnChg>
        <pc:cxnChg chg="mod">
          <ac:chgData name="Siddhi Paliwal" userId="3ef3921d-16b8-4854-8920-f0b2bd004b9f" providerId="ADAL" clId="{5A4E854C-3520-4148-9A42-EFCEE9920127}" dt="2025-01-13T15:46:31.512" v="2146" actId="14100"/>
          <ac:cxnSpMkLst>
            <pc:docMk/>
            <pc:sldMk cId="1822844449" sldId="275"/>
            <ac:cxnSpMk id="113" creationId="{9334C443-9A26-6118-BA36-DEB06F66ABEE}"/>
          </ac:cxnSpMkLst>
        </pc:cxnChg>
      </pc:sldChg>
      <pc:sldChg chg="delSp modSp add del mod setBg">
        <pc:chgData name="Siddhi Paliwal" userId="3ef3921d-16b8-4854-8920-f0b2bd004b9f" providerId="ADAL" clId="{5A4E854C-3520-4148-9A42-EFCEE9920127}" dt="2025-01-13T10:43:06.035" v="210" actId="2696"/>
        <pc:sldMkLst>
          <pc:docMk/>
          <pc:sldMk cId="2003173064" sldId="275"/>
        </pc:sldMkLst>
      </pc:sldChg>
      <pc:sldChg chg="modSp add mod ord">
        <pc:chgData name="Siddhi Paliwal" userId="3ef3921d-16b8-4854-8920-f0b2bd004b9f" providerId="ADAL" clId="{5A4E854C-3520-4148-9A42-EFCEE9920127}" dt="2025-01-13T13:50:34.375" v="1459"/>
        <pc:sldMkLst>
          <pc:docMk/>
          <pc:sldMk cId="262660124" sldId="277"/>
        </pc:sldMkLst>
      </pc:sldChg>
      <pc:sldChg chg="modSp add del mod">
        <pc:chgData name="Siddhi Paliwal" userId="3ef3921d-16b8-4854-8920-f0b2bd004b9f" providerId="ADAL" clId="{5A4E854C-3520-4148-9A42-EFCEE9920127}" dt="2025-01-13T11:22:54.445" v="428" actId="2696"/>
        <pc:sldMkLst>
          <pc:docMk/>
          <pc:sldMk cId="3508105301" sldId="277"/>
        </pc:sldMkLst>
      </pc:sldChg>
      <pc:sldChg chg="modSp add del mod ord">
        <pc:chgData name="Siddhi Paliwal" userId="3ef3921d-16b8-4854-8920-f0b2bd004b9f" providerId="ADAL" clId="{5A4E854C-3520-4148-9A42-EFCEE9920127}" dt="2025-01-13T13:49:16.925" v="1452" actId="2696"/>
        <pc:sldMkLst>
          <pc:docMk/>
          <pc:sldMk cId="3841877448" sldId="277"/>
        </pc:sldMkLst>
      </pc:sldChg>
      <pc:sldChg chg="modSp add mod ord">
        <pc:chgData name="Siddhi Paliwal" userId="3ef3921d-16b8-4854-8920-f0b2bd004b9f" providerId="ADAL" clId="{5A4E854C-3520-4148-9A42-EFCEE9920127}" dt="2025-01-13T13:49:31.274" v="1455" actId="20577"/>
        <pc:sldMkLst>
          <pc:docMk/>
          <pc:sldMk cId="1240683963" sldId="278"/>
        </pc:sldMkLst>
        <pc:spChg chg="mod">
          <ac:chgData name="Siddhi Paliwal" userId="3ef3921d-16b8-4854-8920-f0b2bd004b9f" providerId="ADAL" clId="{5A4E854C-3520-4148-9A42-EFCEE9920127}" dt="2025-01-13T13:49:31.274" v="1455" actId="20577"/>
          <ac:spMkLst>
            <pc:docMk/>
            <pc:sldMk cId="1240683963" sldId="278"/>
            <ac:spMk id="19" creationId="{5EF01094-171F-A251-08EB-ADF4056E0AC4}"/>
          </ac:spMkLst>
        </pc:spChg>
      </pc:sldChg>
      <pc:sldChg chg="add">
        <pc:chgData name="Siddhi Paliwal" userId="3ef3921d-16b8-4854-8920-f0b2bd004b9f" providerId="ADAL" clId="{5A4E854C-3520-4148-9A42-EFCEE9920127}" dt="2025-01-13T11:22:16.918" v="424"/>
        <pc:sldMkLst>
          <pc:docMk/>
          <pc:sldMk cId="2416718634" sldId="278"/>
        </pc:sldMkLst>
      </pc:sldChg>
      <pc:sldChg chg="modSp add del mod">
        <pc:chgData name="Siddhi Paliwal" userId="3ef3921d-16b8-4854-8920-f0b2bd004b9f" providerId="ADAL" clId="{5A4E854C-3520-4148-9A42-EFCEE9920127}" dt="2025-01-13T13:48:29.385" v="1448" actId="2696"/>
        <pc:sldMkLst>
          <pc:docMk/>
          <pc:sldMk cId="2926009089" sldId="278"/>
        </pc:sldMkLst>
      </pc:sldChg>
      <pc:sldChg chg="modSp add del mod">
        <pc:chgData name="Siddhi Paliwal" userId="3ef3921d-16b8-4854-8920-f0b2bd004b9f" providerId="ADAL" clId="{5A4E854C-3520-4148-9A42-EFCEE9920127}" dt="2025-01-13T11:22:15.481" v="423"/>
        <pc:sldMkLst>
          <pc:docMk/>
          <pc:sldMk cId="3975039589" sldId="278"/>
        </pc:sldMkLst>
      </pc:sldChg>
      <pc:sldChg chg="addSp delSp modSp add mod modClrScheme chgLayout">
        <pc:chgData name="Siddhi Paliwal" userId="3ef3921d-16b8-4854-8920-f0b2bd004b9f" providerId="ADAL" clId="{5A4E854C-3520-4148-9A42-EFCEE9920127}" dt="2025-01-16T09:23:48.193" v="2585" actId="207"/>
        <pc:sldMkLst>
          <pc:docMk/>
          <pc:sldMk cId="1558660824" sldId="279"/>
        </pc:sldMkLst>
        <pc:spChg chg="mod">
          <ac:chgData name="Siddhi Paliwal" userId="3ef3921d-16b8-4854-8920-f0b2bd004b9f" providerId="ADAL" clId="{5A4E854C-3520-4148-9A42-EFCEE9920127}" dt="2025-01-13T15:17:17.888" v="1958" actId="14100"/>
          <ac:spMkLst>
            <pc:docMk/>
            <pc:sldMk cId="1558660824" sldId="279"/>
            <ac:spMk id="41" creationId="{FB2FA278-E586-02D6-83E5-8335369662F7}"/>
          </ac:spMkLst>
        </pc:spChg>
        <pc:spChg chg="mod">
          <ac:chgData name="Siddhi Paliwal" userId="3ef3921d-16b8-4854-8920-f0b2bd004b9f" providerId="ADAL" clId="{5A4E854C-3520-4148-9A42-EFCEE9920127}" dt="2025-01-16T09:23:48.193" v="2585" actId="207"/>
          <ac:spMkLst>
            <pc:docMk/>
            <pc:sldMk cId="1558660824" sldId="279"/>
            <ac:spMk id="62" creationId="{6984CE9B-8636-4AF8-3158-F18275C9FEFE}"/>
          </ac:spMkLst>
        </pc:spChg>
        <pc:spChg chg="mod">
          <ac:chgData name="Siddhi Paliwal" userId="3ef3921d-16b8-4854-8920-f0b2bd004b9f" providerId="ADAL" clId="{5A4E854C-3520-4148-9A42-EFCEE9920127}" dt="2025-01-16T09:23:48.193" v="2585" actId="207"/>
          <ac:spMkLst>
            <pc:docMk/>
            <pc:sldMk cId="1558660824" sldId="279"/>
            <ac:spMk id="90" creationId="{52D7B06A-0FAB-2E1D-C6AC-346FF985A6EC}"/>
          </ac:spMkLst>
        </pc:spChg>
        <pc:spChg chg="mod">
          <ac:chgData name="Siddhi Paliwal" userId="3ef3921d-16b8-4854-8920-f0b2bd004b9f" providerId="ADAL" clId="{5A4E854C-3520-4148-9A42-EFCEE9920127}" dt="2025-01-16T09:23:48.193" v="2585" actId="207"/>
          <ac:spMkLst>
            <pc:docMk/>
            <pc:sldMk cId="1558660824" sldId="279"/>
            <ac:spMk id="91" creationId="{D7E2CE57-49C2-A768-9AF2-E22D93C55197}"/>
          </ac:spMkLst>
        </pc:spChg>
        <pc:spChg chg="mod">
          <ac:chgData name="Siddhi Paliwal" userId="3ef3921d-16b8-4854-8920-f0b2bd004b9f" providerId="ADAL" clId="{5A4E854C-3520-4148-9A42-EFCEE9920127}" dt="2025-01-16T09:23:48.193" v="2585" actId="207"/>
          <ac:spMkLst>
            <pc:docMk/>
            <pc:sldMk cId="1558660824" sldId="279"/>
            <ac:spMk id="94" creationId="{DE966185-A8D7-9B57-D670-C16AEC6314B9}"/>
          </ac:spMkLst>
        </pc:spChg>
        <pc:cxnChg chg="mod">
          <ac:chgData name="Siddhi Paliwal" userId="3ef3921d-16b8-4854-8920-f0b2bd004b9f" providerId="ADAL" clId="{5A4E854C-3520-4148-9A42-EFCEE9920127}" dt="2025-01-13T15:19:55.593" v="1971" actId="692"/>
          <ac:cxnSpMkLst>
            <pc:docMk/>
            <pc:sldMk cId="1558660824" sldId="279"/>
            <ac:cxnSpMk id="14" creationId="{D48B9D95-3E9F-5887-7F25-2CFD1FE8BA68}"/>
          </ac:cxnSpMkLst>
        </pc:cxnChg>
        <pc:cxnChg chg="mod">
          <ac:chgData name="Siddhi Paliwal" userId="3ef3921d-16b8-4854-8920-f0b2bd004b9f" providerId="ADAL" clId="{5A4E854C-3520-4148-9A42-EFCEE9920127}" dt="2025-01-13T15:17:41.290" v="1960" actId="1076"/>
          <ac:cxnSpMkLst>
            <pc:docMk/>
            <pc:sldMk cId="1558660824" sldId="279"/>
            <ac:cxnSpMk id="31" creationId="{D5F2E1BA-A619-E17E-1544-5852E47B9655}"/>
          </ac:cxnSpMkLst>
        </pc:cxnChg>
        <pc:cxnChg chg="mod">
          <ac:chgData name="Siddhi Paliwal" userId="3ef3921d-16b8-4854-8920-f0b2bd004b9f" providerId="ADAL" clId="{5A4E854C-3520-4148-9A42-EFCEE9920127}" dt="2025-01-13T15:19:55.593" v="1971" actId="692"/>
          <ac:cxnSpMkLst>
            <pc:docMk/>
            <pc:sldMk cId="1558660824" sldId="279"/>
            <ac:cxnSpMk id="103" creationId="{6E5379E8-9A62-05DD-A930-31BB63A81240}"/>
          </ac:cxnSpMkLst>
        </pc:cxnChg>
        <pc:cxnChg chg="mod">
          <ac:chgData name="Siddhi Paliwal" userId="3ef3921d-16b8-4854-8920-f0b2bd004b9f" providerId="ADAL" clId="{5A4E854C-3520-4148-9A42-EFCEE9920127}" dt="2025-01-13T15:19:55.593" v="1971" actId="692"/>
          <ac:cxnSpMkLst>
            <pc:docMk/>
            <pc:sldMk cId="1558660824" sldId="279"/>
            <ac:cxnSpMk id="105" creationId="{3FE2D831-109B-321A-1F33-E0E26DC45164}"/>
          </ac:cxnSpMkLst>
        </pc:cxnChg>
      </pc:sldChg>
      <pc:sldChg chg="modSp add del mod ord">
        <pc:chgData name="Siddhi Paliwal" userId="3ef3921d-16b8-4854-8920-f0b2bd004b9f" providerId="ADAL" clId="{5A4E854C-3520-4148-9A42-EFCEE9920127}" dt="2025-01-13T15:09:38.698" v="1881" actId="2696"/>
        <pc:sldMkLst>
          <pc:docMk/>
          <pc:sldMk cId="1854767376" sldId="279"/>
        </pc:sldMkLst>
      </pc:sldChg>
      <pc:sldChg chg="del">
        <pc:chgData name="Siddhi Paliwal" userId="3ef3921d-16b8-4854-8920-f0b2bd004b9f" providerId="ADAL" clId="{5A4E854C-3520-4148-9A42-EFCEE9920127}" dt="2025-01-13T11:23:22.096" v="434" actId="2696"/>
        <pc:sldMkLst>
          <pc:docMk/>
          <pc:sldMk cId="2416718634" sldId="279"/>
        </pc:sldMkLst>
      </pc:sldChg>
      <pc:sldChg chg="modSp add del mod ord">
        <pc:chgData name="Siddhi Paliwal" userId="3ef3921d-16b8-4854-8920-f0b2bd004b9f" providerId="ADAL" clId="{5A4E854C-3520-4148-9A42-EFCEE9920127}" dt="2025-01-13T15:10:08.698" v="1895" actId="2696"/>
        <pc:sldMkLst>
          <pc:docMk/>
          <pc:sldMk cId="3049123225" sldId="280"/>
        </pc:sldMkLst>
      </pc:sldChg>
      <pc:sldChg chg="modSp add del mod ord">
        <pc:chgData name="Siddhi Paliwal" userId="3ef3921d-16b8-4854-8920-f0b2bd004b9f" providerId="ADAL" clId="{5A4E854C-3520-4148-9A42-EFCEE9920127}" dt="2025-01-13T15:11:16.391" v="1933" actId="2696"/>
        <pc:sldMkLst>
          <pc:docMk/>
          <pc:sldMk cId="2979574632" sldId="281"/>
        </pc:sldMkLst>
      </pc:sldChg>
      <pc:sldChg chg="addSp delSp modSp mod">
        <pc:chgData name="Siddhi Paliwal" userId="3ef3921d-16b8-4854-8920-f0b2bd004b9f" providerId="ADAL" clId="{5A4E854C-3520-4148-9A42-EFCEE9920127}" dt="2025-01-16T09:19:01.145" v="2566" actId="408"/>
        <pc:sldMkLst>
          <pc:docMk/>
          <pc:sldMk cId="3196026138" sldId="281"/>
        </pc:sldMkLst>
        <pc:spChg chg="add mod">
          <ac:chgData name="Siddhi Paliwal" userId="3ef3921d-16b8-4854-8920-f0b2bd004b9f" providerId="ADAL" clId="{5A4E854C-3520-4148-9A42-EFCEE9920127}" dt="2025-01-16T09:17:45.085" v="2558" actId="207"/>
          <ac:spMkLst>
            <pc:docMk/>
            <pc:sldMk cId="3196026138" sldId="281"/>
            <ac:spMk id="9" creationId="{7E6329D2-4067-C2AF-8559-0956A6386903}"/>
          </ac:spMkLst>
        </pc:spChg>
        <pc:spChg chg="mod">
          <ac:chgData name="Siddhi Paliwal" userId="3ef3921d-16b8-4854-8920-f0b2bd004b9f" providerId="ADAL" clId="{5A4E854C-3520-4148-9A42-EFCEE9920127}" dt="2025-01-16T09:17:10.792" v="2553" actId="14100"/>
          <ac:spMkLst>
            <pc:docMk/>
            <pc:sldMk cId="3196026138" sldId="281"/>
            <ac:spMk id="21" creationId="{03678DDC-D745-0992-B13E-7385348A3B7A}"/>
          </ac:spMkLst>
        </pc:spChg>
        <pc:spChg chg="mod">
          <ac:chgData name="Siddhi Paliwal" userId="3ef3921d-16b8-4854-8920-f0b2bd004b9f" providerId="ADAL" clId="{5A4E854C-3520-4148-9A42-EFCEE9920127}" dt="2025-01-16T09:18:22.085" v="2564" actId="14100"/>
          <ac:spMkLst>
            <pc:docMk/>
            <pc:sldMk cId="3196026138" sldId="281"/>
            <ac:spMk id="32" creationId="{E0ED5684-0931-064D-6025-1D32FC3552A5}"/>
          </ac:spMkLst>
        </pc:spChg>
        <pc:spChg chg="mod">
          <ac:chgData name="Siddhi Paliwal" userId="3ef3921d-16b8-4854-8920-f0b2bd004b9f" providerId="ADAL" clId="{5A4E854C-3520-4148-9A42-EFCEE9920127}" dt="2025-01-16T09:18:10.892" v="2562" actId="14100"/>
          <ac:spMkLst>
            <pc:docMk/>
            <pc:sldMk cId="3196026138" sldId="281"/>
            <ac:spMk id="34" creationId="{84C7E935-ECDB-70A3-5F11-2723050F71BC}"/>
          </ac:spMkLst>
        </pc:spChg>
        <pc:spChg chg="mod">
          <ac:chgData name="Siddhi Paliwal" userId="3ef3921d-16b8-4854-8920-f0b2bd004b9f" providerId="ADAL" clId="{5A4E854C-3520-4148-9A42-EFCEE9920127}" dt="2025-01-16T09:19:01.145" v="2566" actId="408"/>
          <ac:spMkLst>
            <pc:docMk/>
            <pc:sldMk cId="3196026138" sldId="281"/>
            <ac:spMk id="44" creationId="{383EFA6F-5471-925E-DAF1-94EC94D3E147}"/>
          </ac:spMkLst>
        </pc:spChg>
        <pc:spChg chg="mod">
          <ac:chgData name="Siddhi Paliwal" userId="3ef3921d-16b8-4854-8920-f0b2bd004b9f" providerId="ADAL" clId="{5A4E854C-3520-4148-9A42-EFCEE9920127}" dt="2025-01-16T09:19:01.145" v="2566" actId="408"/>
          <ac:spMkLst>
            <pc:docMk/>
            <pc:sldMk cId="3196026138" sldId="281"/>
            <ac:spMk id="46" creationId="{3A16600B-A182-98A6-BCB1-7E42BF073B4C}"/>
          </ac:spMkLst>
        </pc:spChg>
        <pc:spChg chg="mod">
          <ac:chgData name="Siddhi Paliwal" userId="3ef3921d-16b8-4854-8920-f0b2bd004b9f" providerId="ADAL" clId="{5A4E854C-3520-4148-9A42-EFCEE9920127}" dt="2025-01-16T09:19:01.145" v="2566" actId="408"/>
          <ac:spMkLst>
            <pc:docMk/>
            <pc:sldMk cId="3196026138" sldId="281"/>
            <ac:spMk id="47" creationId="{1D180C6A-78E9-A3C2-A240-323A13303654}"/>
          </ac:spMkLst>
        </pc:spChg>
        <pc:spChg chg="mod">
          <ac:chgData name="Siddhi Paliwal" userId="3ef3921d-16b8-4854-8920-f0b2bd004b9f" providerId="ADAL" clId="{5A4E854C-3520-4148-9A42-EFCEE9920127}" dt="2025-01-16T09:19:01.145" v="2566" actId="408"/>
          <ac:spMkLst>
            <pc:docMk/>
            <pc:sldMk cId="3196026138" sldId="281"/>
            <ac:spMk id="48" creationId="{51FD8BBB-A9D3-7653-8D79-0C125497C05E}"/>
          </ac:spMkLst>
        </pc:spChg>
      </pc:sldChg>
      <pc:sldChg chg="delSp add del mod">
        <pc:chgData name="Siddhi Paliwal" userId="3ef3921d-16b8-4854-8920-f0b2bd004b9f" providerId="ADAL" clId="{5A4E854C-3520-4148-9A42-EFCEE9920127}" dt="2025-01-13T13:47:57.277" v="1429" actId="2696"/>
        <pc:sldMkLst>
          <pc:docMk/>
          <pc:sldMk cId="489583934" sldId="282"/>
        </pc:sldMkLst>
      </pc:sldChg>
      <pc:sldChg chg="modSp add mod ord setBg">
        <pc:chgData name="Siddhi Paliwal" userId="3ef3921d-16b8-4854-8920-f0b2bd004b9f" providerId="ADAL" clId="{5A4E854C-3520-4148-9A42-EFCEE9920127}" dt="2025-01-13T11:30:13.856" v="538" actId="20578"/>
        <pc:sldMkLst>
          <pc:docMk/>
          <pc:sldMk cId="3408441189" sldId="282"/>
        </pc:sldMkLst>
      </pc:sldChg>
      <pc:sldChg chg="modSp add mod">
        <pc:chgData name="Siddhi Paliwal" userId="3ef3921d-16b8-4854-8920-f0b2bd004b9f" providerId="ADAL" clId="{5A4E854C-3520-4148-9A42-EFCEE9920127}" dt="2025-01-13T13:48:15.315" v="1447" actId="20577"/>
        <pc:sldMkLst>
          <pc:docMk/>
          <pc:sldMk cId="3753633270" sldId="282"/>
        </pc:sldMkLst>
        <pc:spChg chg="mod">
          <ac:chgData name="Siddhi Paliwal" userId="3ef3921d-16b8-4854-8920-f0b2bd004b9f" providerId="ADAL" clId="{5A4E854C-3520-4148-9A42-EFCEE9920127}" dt="2025-01-13T13:48:15.315" v="1447" actId="20577"/>
          <ac:spMkLst>
            <pc:docMk/>
            <pc:sldMk cId="3753633270" sldId="282"/>
            <ac:spMk id="19" creationId="{5EF01094-171F-A251-08EB-ADF4056E0AC4}"/>
          </ac:spMkLst>
        </pc:spChg>
      </pc:sldChg>
      <pc:sldChg chg="addSp delSp modSp add mod modClrScheme chgLayout">
        <pc:chgData name="Siddhi Paliwal" userId="3ef3921d-16b8-4854-8920-f0b2bd004b9f" providerId="ADAL" clId="{5A4E854C-3520-4148-9A42-EFCEE9920127}" dt="2025-01-13T12:23:24.503" v="751" actId="1036"/>
        <pc:sldMkLst>
          <pc:docMk/>
          <pc:sldMk cId="2453782732" sldId="283"/>
        </pc:sldMkLst>
      </pc:sldChg>
      <pc:sldChg chg="new del">
        <pc:chgData name="Siddhi Paliwal" userId="3ef3921d-16b8-4854-8920-f0b2bd004b9f" providerId="ADAL" clId="{5A4E854C-3520-4148-9A42-EFCEE9920127}" dt="2025-01-13T12:06:48.777" v="579" actId="2696"/>
        <pc:sldMkLst>
          <pc:docMk/>
          <pc:sldMk cId="4044963611" sldId="283"/>
        </pc:sldMkLst>
      </pc:sldChg>
      <pc:sldChg chg="addSp delSp modSp add del mod modClrScheme chgLayout">
        <pc:chgData name="Siddhi Paliwal" userId="3ef3921d-16b8-4854-8920-f0b2bd004b9f" providerId="ADAL" clId="{5A4E854C-3520-4148-9A42-EFCEE9920127}" dt="2025-01-16T08:45:11.612" v="2283" actId="2696"/>
        <pc:sldMkLst>
          <pc:docMk/>
          <pc:sldMk cId="595150051" sldId="284"/>
        </pc:sldMkLst>
      </pc:sldChg>
      <pc:sldChg chg="new del">
        <pc:chgData name="Siddhi Paliwal" userId="3ef3921d-16b8-4854-8920-f0b2bd004b9f" providerId="ADAL" clId="{5A4E854C-3520-4148-9A42-EFCEE9920127}" dt="2025-01-13T13:58:58.563" v="1463" actId="2696"/>
        <pc:sldMkLst>
          <pc:docMk/>
          <pc:sldMk cId="1258125441" sldId="285"/>
        </pc:sldMkLst>
      </pc:sldChg>
      <pc:sldChg chg="addSp delSp modSp add mod modClrScheme chgLayout">
        <pc:chgData name="Siddhi Paliwal" userId="3ef3921d-16b8-4854-8920-f0b2bd004b9f" providerId="ADAL" clId="{5A4E854C-3520-4148-9A42-EFCEE9920127}" dt="2025-01-13T14:41:46.474" v="1569" actId="1076"/>
        <pc:sldMkLst>
          <pc:docMk/>
          <pc:sldMk cId="2233467875" sldId="285"/>
        </pc:sldMkLst>
        <pc:spChg chg="add mod">
          <ac:chgData name="Siddhi Paliwal" userId="3ef3921d-16b8-4854-8920-f0b2bd004b9f" providerId="ADAL" clId="{5A4E854C-3520-4148-9A42-EFCEE9920127}" dt="2025-01-13T14:37:55.390" v="1543"/>
          <ac:spMkLst>
            <pc:docMk/>
            <pc:sldMk cId="2233467875" sldId="285"/>
            <ac:spMk id="11" creationId="{4B105FCD-2FD3-8A01-EB65-0B4B343BDA6A}"/>
          </ac:spMkLst>
        </pc:spChg>
      </pc:sldChg>
      <pc:sldChg chg="del">
        <pc:chgData name="Siddhi Paliwal" userId="3ef3921d-16b8-4854-8920-f0b2bd004b9f" providerId="ADAL" clId="{5A4E854C-3520-4148-9A42-EFCEE9920127}" dt="2025-01-13T15:10:38.998" v="1908" actId="2696"/>
        <pc:sldMkLst>
          <pc:docMk/>
          <pc:sldMk cId="410978724" sldId="286"/>
        </pc:sldMkLst>
      </pc:sldChg>
      <pc:sldChg chg="modSp mod">
        <pc:chgData name="Siddhi Paliwal" userId="3ef3921d-16b8-4854-8920-f0b2bd004b9f" providerId="ADAL" clId="{5A4E854C-3520-4148-9A42-EFCEE9920127}" dt="2025-01-16T08:34:05.294" v="2250" actId="207"/>
        <pc:sldMkLst>
          <pc:docMk/>
          <pc:sldMk cId="2161039759" sldId="286"/>
        </pc:sldMkLst>
      </pc:sldChg>
      <pc:sldChg chg="addSp delSp modSp mod">
        <pc:chgData name="Siddhi Paliwal" userId="3ef3921d-16b8-4854-8920-f0b2bd004b9f" providerId="ADAL" clId="{5A4E854C-3520-4148-9A42-EFCEE9920127}" dt="2025-01-16T09:06:17.206" v="2490" actId="1076"/>
        <pc:sldMkLst>
          <pc:docMk/>
          <pc:sldMk cId="3071321685" sldId="288"/>
        </pc:sldMkLst>
      </pc:sldChg>
      <pc:sldChg chg="delSp modSp mod">
        <pc:chgData name="Siddhi Paliwal" userId="3ef3921d-16b8-4854-8920-f0b2bd004b9f" providerId="ADAL" clId="{5A4E854C-3520-4148-9A42-EFCEE9920127}" dt="2025-01-16T09:08:26.401" v="2497" actId="478"/>
        <pc:sldMkLst>
          <pc:docMk/>
          <pc:sldMk cId="3973081514" sldId="290"/>
        </pc:sldMkLst>
        <pc:spChg chg="mod">
          <ac:chgData name="Siddhi Paliwal" userId="3ef3921d-16b8-4854-8920-f0b2bd004b9f" providerId="ADAL" clId="{5A4E854C-3520-4148-9A42-EFCEE9920127}" dt="2025-01-16T09:07:00.656" v="2496" actId="14100"/>
          <ac:spMkLst>
            <pc:docMk/>
            <pc:sldMk cId="3973081514" sldId="290"/>
            <ac:spMk id="24" creationId="{ED7CEA4B-0483-1EEE-EB61-FB5F0107797F}"/>
          </ac:spMkLst>
        </pc:spChg>
        <pc:spChg chg="mod">
          <ac:chgData name="Siddhi Paliwal" userId="3ef3921d-16b8-4854-8920-f0b2bd004b9f" providerId="ADAL" clId="{5A4E854C-3520-4148-9A42-EFCEE9920127}" dt="2025-01-16T09:06:56.806" v="2495" actId="14100"/>
          <ac:spMkLst>
            <pc:docMk/>
            <pc:sldMk cId="3973081514" sldId="290"/>
            <ac:spMk id="25" creationId="{929A94A0-20FB-3E92-2EFF-48F439C07948}"/>
          </ac:spMkLst>
        </pc:spChg>
      </pc:sldChg>
      <pc:sldChg chg="modSp mod">
        <pc:chgData name="Siddhi Paliwal" userId="3ef3921d-16b8-4854-8920-f0b2bd004b9f" providerId="ADAL" clId="{5A4E854C-3520-4148-9A42-EFCEE9920127}" dt="2025-01-16T09:27:23.079" v="2603" actId="1036"/>
        <pc:sldMkLst>
          <pc:docMk/>
          <pc:sldMk cId="1672098358" sldId="291"/>
        </pc:sldMkLst>
      </pc:sldChg>
      <pc:sldChg chg="addSp delSp modSp mod">
        <pc:chgData name="Siddhi Paliwal" userId="3ef3921d-16b8-4854-8920-f0b2bd004b9f" providerId="ADAL" clId="{5A4E854C-3520-4148-9A42-EFCEE9920127}" dt="2025-01-16T09:32:19.100" v="2622" actId="14100"/>
        <pc:sldMkLst>
          <pc:docMk/>
          <pc:sldMk cId="1710977659" sldId="292"/>
        </pc:sldMkLst>
      </pc:sldChg>
      <pc:sldChg chg="addSp delSp modSp mod">
        <pc:chgData name="Siddhi Paliwal" userId="3ef3921d-16b8-4854-8920-f0b2bd004b9f" providerId="ADAL" clId="{5A4E854C-3520-4148-9A42-EFCEE9920127}" dt="2025-01-16T09:59:13.561" v="2734" actId="478"/>
        <pc:sldMkLst>
          <pc:docMk/>
          <pc:sldMk cId="3320606156" sldId="293"/>
        </pc:sldMkLst>
      </pc:sldChg>
      <pc:sldChg chg="addSp delSp modSp mod">
        <pc:chgData name="Siddhi Paliwal" userId="3ef3921d-16b8-4854-8920-f0b2bd004b9f" providerId="ADAL" clId="{5A4E854C-3520-4148-9A42-EFCEE9920127}" dt="2025-01-16T09:21:50.498" v="2576" actId="1076"/>
        <pc:sldMkLst>
          <pc:docMk/>
          <pc:sldMk cId="4130976296" sldId="294"/>
        </pc:sldMkLst>
        <pc:spChg chg="mod">
          <ac:chgData name="Siddhi Paliwal" userId="3ef3921d-16b8-4854-8920-f0b2bd004b9f" providerId="ADAL" clId="{5A4E854C-3520-4148-9A42-EFCEE9920127}" dt="2025-01-16T09:21:50.498" v="2576" actId="1076"/>
          <ac:spMkLst>
            <pc:docMk/>
            <pc:sldMk cId="4130976296" sldId="294"/>
            <ac:spMk id="3" creationId="{B67A4B8E-D5B3-145A-55D7-1A6567367573}"/>
          </ac:spMkLst>
        </pc:spChg>
        <pc:spChg chg="mod">
          <ac:chgData name="Siddhi Paliwal" userId="3ef3921d-16b8-4854-8920-f0b2bd004b9f" providerId="ADAL" clId="{5A4E854C-3520-4148-9A42-EFCEE9920127}" dt="2025-01-16T09:19:49.035" v="2568" actId="255"/>
          <ac:spMkLst>
            <pc:docMk/>
            <pc:sldMk cId="4130976296" sldId="294"/>
            <ac:spMk id="8" creationId="{03C51EBB-8216-6AD9-5EDC-3C0AD11F29E8}"/>
          </ac:spMkLst>
        </pc:spChg>
        <pc:spChg chg="mod">
          <ac:chgData name="Siddhi Paliwal" userId="3ef3921d-16b8-4854-8920-f0b2bd004b9f" providerId="ADAL" clId="{5A4E854C-3520-4148-9A42-EFCEE9920127}" dt="2025-01-16T09:21:50.498" v="2576" actId="1076"/>
          <ac:spMkLst>
            <pc:docMk/>
            <pc:sldMk cId="4130976296" sldId="294"/>
            <ac:spMk id="11" creationId="{F5897C84-3224-D7DA-916D-204D9F02FCAD}"/>
          </ac:spMkLst>
        </pc:spChg>
        <pc:spChg chg="mod">
          <ac:chgData name="Siddhi Paliwal" userId="3ef3921d-16b8-4854-8920-f0b2bd004b9f" providerId="ADAL" clId="{5A4E854C-3520-4148-9A42-EFCEE9920127}" dt="2025-01-16T09:21:50.498" v="2576" actId="1076"/>
          <ac:spMkLst>
            <pc:docMk/>
            <pc:sldMk cId="4130976296" sldId="294"/>
            <ac:spMk id="12" creationId="{9FE5147F-C9CE-16A7-5E0D-56ED85F6CB1E}"/>
          </ac:spMkLst>
        </pc:spChg>
        <pc:spChg chg="mod">
          <ac:chgData name="Siddhi Paliwal" userId="3ef3921d-16b8-4854-8920-f0b2bd004b9f" providerId="ADAL" clId="{5A4E854C-3520-4148-9A42-EFCEE9920127}" dt="2025-01-16T09:21:50.498" v="2576" actId="1076"/>
          <ac:spMkLst>
            <pc:docMk/>
            <pc:sldMk cId="4130976296" sldId="294"/>
            <ac:spMk id="20" creationId="{1CA8E8A2-2FAE-C56C-9FE8-53AC7AD865A5}"/>
          </ac:spMkLst>
        </pc:spChg>
        <pc:spChg chg="mod">
          <ac:chgData name="Siddhi Paliwal" userId="3ef3921d-16b8-4854-8920-f0b2bd004b9f" providerId="ADAL" clId="{5A4E854C-3520-4148-9A42-EFCEE9920127}" dt="2025-01-16T09:21:50.498" v="2576" actId="1076"/>
          <ac:spMkLst>
            <pc:docMk/>
            <pc:sldMk cId="4130976296" sldId="294"/>
            <ac:spMk id="21" creationId="{A22A89F4-6DD2-5D3E-F21F-A9C4EB70F066}"/>
          </ac:spMkLst>
        </pc:spChg>
        <pc:spChg chg="mod">
          <ac:chgData name="Siddhi Paliwal" userId="3ef3921d-16b8-4854-8920-f0b2bd004b9f" providerId="ADAL" clId="{5A4E854C-3520-4148-9A42-EFCEE9920127}" dt="2025-01-16T09:21:50.498" v="2576" actId="1076"/>
          <ac:spMkLst>
            <pc:docMk/>
            <pc:sldMk cId="4130976296" sldId="294"/>
            <ac:spMk id="24" creationId="{03AACF92-4F31-3FA5-776C-C4DA790B55F2}"/>
          </ac:spMkLst>
        </pc:spChg>
        <pc:cxnChg chg="add mod">
          <ac:chgData name="Siddhi Paliwal" userId="3ef3921d-16b8-4854-8920-f0b2bd004b9f" providerId="ADAL" clId="{5A4E854C-3520-4148-9A42-EFCEE9920127}" dt="2025-01-16T09:21:50.498" v="2576" actId="1076"/>
          <ac:cxnSpMkLst>
            <pc:docMk/>
            <pc:sldMk cId="4130976296" sldId="294"/>
            <ac:cxnSpMk id="9" creationId="{50F040CE-03FD-B16A-D161-59579DF5DB59}"/>
          </ac:cxnSpMkLst>
        </pc:cxnChg>
        <pc:cxnChg chg="mod">
          <ac:chgData name="Siddhi Paliwal" userId="3ef3921d-16b8-4854-8920-f0b2bd004b9f" providerId="ADAL" clId="{5A4E854C-3520-4148-9A42-EFCEE9920127}" dt="2025-01-16T09:21:50.498" v="2576" actId="1076"/>
          <ac:cxnSpMkLst>
            <pc:docMk/>
            <pc:sldMk cId="4130976296" sldId="294"/>
            <ac:cxnSpMk id="17" creationId="{E61EA63D-48BC-D7ED-8443-8CE763FA3BED}"/>
          </ac:cxnSpMkLst>
        </pc:cxnChg>
      </pc:sldChg>
      <pc:sldChg chg="modSp mod">
        <pc:chgData name="Siddhi Paliwal" userId="3ef3921d-16b8-4854-8920-f0b2bd004b9f" providerId="ADAL" clId="{5A4E854C-3520-4148-9A42-EFCEE9920127}" dt="2025-01-16T09:15:54.731" v="2529" actId="1076"/>
        <pc:sldMkLst>
          <pc:docMk/>
          <pc:sldMk cId="2608621991" sldId="295"/>
        </pc:sldMkLst>
        <pc:spChg chg="mod">
          <ac:chgData name="Siddhi Paliwal" userId="3ef3921d-16b8-4854-8920-f0b2bd004b9f" providerId="ADAL" clId="{5A4E854C-3520-4148-9A42-EFCEE9920127}" dt="2025-01-16T09:15:54.731" v="2529" actId="1076"/>
          <ac:spMkLst>
            <pc:docMk/>
            <pc:sldMk cId="2608621991" sldId="295"/>
            <ac:spMk id="26" creationId="{34339D16-4012-0372-7856-3D61BBE3B7C2}"/>
          </ac:spMkLst>
        </pc:spChg>
        <pc:spChg chg="mod">
          <ac:chgData name="Siddhi Paliwal" userId="3ef3921d-16b8-4854-8920-f0b2bd004b9f" providerId="ADAL" clId="{5A4E854C-3520-4148-9A42-EFCEE9920127}" dt="2025-01-16T09:15:54.731" v="2529" actId="1076"/>
          <ac:spMkLst>
            <pc:docMk/>
            <pc:sldMk cId="2608621991" sldId="295"/>
            <ac:spMk id="27" creationId="{8DE4C2CE-5AED-5A84-5410-B99EC8EE377A}"/>
          </ac:spMkLst>
        </pc:spChg>
        <pc:spChg chg="mod">
          <ac:chgData name="Siddhi Paliwal" userId="3ef3921d-16b8-4854-8920-f0b2bd004b9f" providerId="ADAL" clId="{5A4E854C-3520-4148-9A42-EFCEE9920127}" dt="2025-01-16T09:15:47.181" v="2528" actId="1076"/>
          <ac:spMkLst>
            <pc:docMk/>
            <pc:sldMk cId="2608621991" sldId="295"/>
            <ac:spMk id="28" creationId="{892D9073-0029-A352-5EFF-F85C0C92A2ED}"/>
          </ac:spMkLst>
        </pc:spChg>
        <pc:spChg chg="mod">
          <ac:chgData name="Siddhi Paliwal" userId="3ef3921d-16b8-4854-8920-f0b2bd004b9f" providerId="ADAL" clId="{5A4E854C-3520-4148-9A42-EFCEE9920127}" dt="2025-01-16T09:15:34.881" v="2527" actId="207"/>
          <ac:spMkLst>
            <pc:docMk/>
            <pc:sldMk cId="2608621991" sldId="295"/>
            <ac:spMk id="29" creationId="{940C9A9E-71F1-6AFD-8014-245636AC494D}"/>
          </ac:spMkLst>
        </pc:spChg>
        <pc:spChg chg="mod">
          <ac:chgData name="Siddhi Paliwal" userId="3ef3921d-16b8-4854-8920-f0b2bd004b9f" providerId="ADAL" clId="{5A4E854C-3520-4148-9A42-EFCEE9920127}" dt="2025-01-16T09:15:47.181" v="2528" actId="1076"/>
          <ac:spMkLst>
            <pc:docMk/>
            <pc:sldMk cId="2608621991" sldId="295"/>
            <ac:spMk id="36" creationId="{FA70E85A-429B-A2CE-98B8-EDE226921FAC}"/>
          </ac:spMkLst>
        </pc:spChg>
        <pc:spChg chg="mod">
          <ac:chgData name="Siddhi Paliwal" userId="3ef3921d-16b8-4854-8920-f0b2bd004b9f" providerId="ADAL" clId="{5A4E854C-3520-4148-9A42-EFCEE9920127}" dt="2025-01-16T09:15:47.181" v="2528" actId="1076"/>
          <ac:spMkLst>
            <pc:docMk/>
            <pc:sldMk cId="2608621991" sldId="295"/>
            <ac:spMk id="37" creationId="{C96C1D46-DB9E-836A-E0E5-2BDC4EB670EB}"/>
          </ac:spMkLst>
        </pc:spChg>
        <pc:cxnChg chg="mod">
          <ac:chgData name="Siddhi Paliwal" userId="3ef3921d-16b8-4854-8920-f0b2bd004b9f" providerId="ADAL" clId="{5A4E854C-3520-4148-9A42-EFCEE9920127}" dt="2025-01-16T09:14:55.879" v="2526" actId="692"/>
          <ac:cxnSpMkLst>
            <pc:docMk/>
            <pc:sldMk cId="2608621991" sldId="295"/>
            <ac:cxnSpMk id="30" creationId="{67885D1D-6E54-1B40-ECC0-D599EA847112}"/>
          </ac:cxnSpMkLst>
        </pc:cxnChg>
        <pc:cxnChg chg="mod">
          <ac:chgData name="Siddhi Paliwal" userId="3ef3921d-16b8-4854-8920-f0b2bd004b9f" providerId="ADAL" clId="{5A4E854C-3520-4148-9A42-EFCEE9920127}" dt="2025-01-16T09:14:55.879" v="2526" actId="692"/>
          <ac:cxnSpMkLst>
            <pc:docMk/>
            <pc:sldMk cId="2608621991" sldId="295"/>
            <ac:cxnSpMk id="38" creationId="{EA745BCC-D72A-11E5-BBBD-CB043BBB9A29}"/>
          </ac:cxnSpMkLst>
        </pc:cxnChg>
        <pc:cxnChg chg="mod">
          <ac:chgData name="Siddhi Paliwal" userId="3ef3921d-16b8-4854-8920-f0b2bd004b9f" providerId="ADAL" clId="{5A4E854C-3520-4148-9A42-EFCEE9920127}" dt="2025-01-16T09:14:55.879" v="2526" actId="692"/>
          <ac:cxnSpMkLst>
            <pc:docMk/>
            <pc:sldMk cId="2608621991" sldId="295"/>
            <ac:cxnSpMk id="39" creationId="{0EB7233B-6FE7-B235-6926-F57E49372BA6}"/>
          </ac:cxnSpMkLst>
        </pc:cxnChg>
      </pc:sldChg>
      <pc:sldChg chg="delSp modSp mod">
        <pc:chgData name="Siddhi Paliwal" userId="3ef3921d-16b8-4854-8920-f0b2bd004b9f" providerId="ADAL" clId="{5A4E854C-3520-4148-9A42-EFCEE9920127}" dt="2025-01-16T08:51:04.005" v="2303" actId="1076"/>
        <pc:sldMkLst>
          <pc:docMk/>
          <pc:sldMk cId="1072605819" sldId="296"/>
        </pc:sldMkLst>
      </pc:sldChg>
      <pc:sldChg chg="addSp delSp modSp add mod setBg">
        <pc:chgData name="Siddhi Paliwal" userId="3ef3921d-16b8-4854-8920-f0b2bd004b9f" providerId="ADAL" clId="{5A4E854C-3520-4148-9A42-EFCEE9920127}" dt="2025-01-13T13:47:09.886" v="1428" actId="167"/>
        <pc:sldMkLst>
          <pc:docMk/>
          <pc:sldMk cId="1973319100" sldId="304"/>
        </pc:sldMkLst>
        <pc:spChg chg="mod">
          <ac:chgData name="Siddhi Paliwal" userId="3ef3921d-16b8-4854-8920-f0b2bd004b9f" providerId="ADAL" clId="{5A4E854C-3520-4148-9A42-EFCEE9920127}" dt="2025-01-13T11:03:12.909" v="341" actId="207"/>
          <ac:spMkLst>
            <pc:docMk/>
            <pc:sldMk cId="1973319100" sldId="304"/>
            <ac:spMk id="3" creationId="{48BA4181-6908-D503-D93C-19EAC9E3E86C}"/>
          </ac:spMkLst>
        </pc:spChg>
        <pc:spChg chg="mod">
          <ac:chgData name="Siddhi Paliwal" userId="3ef3921d-16b8-4854-8920-f0b2bd004b9f" providerId="ADAL" clId="{5A4E854C-3520-4148-9A42-EFCEE9920127}" dt="2025-01-13T11:02:46.959" v="339" actId="207"/>
          <ac:spMkLst>
            <pc:docMk/>
            <pc:sldMk cId="1973319100" sldId="304"/>
            <ac:spMk id="7" creationId="{69FF7FAD-28EF-4189-AFA5-65FE2D171B59}"/>
          </ac:spMkLst>
        </pc:spChg>
        <pc:spChg chg="mod">
          <ac:chgData name="Siddhi Paliwal" userId="3ef3921d-16b8-4854-8920-f0b2bd004b9f" providerId="ADAL" clId="{5A4E854C-3520-4148-9A42-EFCEE9920127}" dt="2025-01-13T11:02:46.959" v="339" actId="207"/>
          <ac:spMkLst>
            <pc:docMk/>
            <pc:sldMk cId="1973319100" sldId="304"/>
            <ac:spMk id="8" creationId="{1D945261-F3C3-B16E-61B6-A202C5D3E186}"/>
          </ac:spMkLst>
        </pc:spChg>
        <pc:spChg chg="add mod">
          <ac:chgData name="Siddhi Paliwal" userId="3ef3921d-16b8-4854-8920-f0b2bd004b9f" providerId="ADAL" clId="{5A4E854C-3520-4148-9A42-EFCEE9920127}" dt="2025-01-13T13:47:09.886" v="1428" actId="167"/>
          <ac:spMkLst>
            <pc:docMk/>
            <pc:sldMk cId="1973319100" sldId="304"/>
            <ac:spMk id="9" creationId="{6BC28DEE-D3DF-C912-030F-F2F595B9F485}"/>
          </ac:spMkLst>
        </pc:spChg>
        <pc:spChg chg="mod">
          <ac:chgData name="Siddhi Paliwal" userId="3ef3921d-16b8-4854-8920-f0b2bd004b9f" providerId="ADAL" clId="{5A4E854C-3520-4148-9A42-EFCEE9920127}" dt="2025-01-13T10:50:01.498" v="212" actId="14100"/>
          <ac:spMkLst>
            <pc:docMk/>
            <pc:sldMk cId="1973319100" sldId="304"/>
            <ac:spMk id="11" creationId="{E1D12904-963B-F563-F943-1497AF795BBB}"/>
          </ac:spMkLst>
        </pc:spChg>
        <pc:spChg chg="mod">
          <ac:chgData name="Siddhi Paliwal" userId="3ef3921d-16b8-4854-8920-f0b2bd004b9f" providerId="ADAL" clId="{5A4E854C-3520-4148-9A42-EFCEE9920127}" dt="2025-01-13T11:04:23.020" v="349" actId="692"/>
          <ac:spMkLst>
            <pc:docMk/>
            <pc:sldMk cId="1973319100" sldId="304"/>
            <ac:spMk id="25" creationId="{52779325-7050-3FA6-21EF-E3E82D532189}"/>
          </ac:spMkLst>
        </pc:spChg>
        <pc:spChg chg="mod">
          <ac:chgData name="Siddhi Paliwal" userId="3ef3921d-16b8-4854-8920-f0b2bd004b9f" providerId="ADAL" clId="{5A4E854C-3520-4148-9A42-EFCEE9920127}" dt="2025-01-13T11:02:46.959" v="339" actId="207"/>
          <ac:spMkLst>
            <pc:docMk/>
            <pc:sldMk cId="1973319100" sldId="304"/>
            <ac:spMk id="26" creationId="{24D3AD8E-DDA5-F4A4-305C-BB061515DE2C}"/>
          </ac:spMkLst>
        </pc:spChg>
        <pc:spChg chg="mod">
          <ac:chgData name="Siddhi Paliwal" userId="3ef3921d-16b8-4854-8920-f0b2bd004b9f" providerId="ADAL" clId="{5A4E854C-3520-4148-9A42-EFCEE9920127}" dt="2025-01-13T11:02:46.959" v="339" actId="207"/>
          <ac:spMkLst>
            <pc:docMk/>
            <pc:sldMk cId="1973319100" sldId="304"/>
            <ac:spMk id="27" creationId="{7C4A340A-4456-9F48-ED37-1726F9335D04}"/>
          </ac:spMkLst>
        </pc:spChg>
        <pc:spChg chg="mod">
          <ac:chgData name="Siddhi Paliwal" userId="3ef3921d-16b8-4854-8920-f0b2bd004b9f" providerId="ADAL" clId="{5A4E854C-3520-4148-9A42-EFCEE9920127}" dt="2025-01-13T11:03:12.909" v="341" actId="207"/>
          <ac:spMkLst>
            <pc:docMk/>
            <pc:sldMk cId="1973319100" sldId="304"/>
            <ac:spMk id="41" creationId="{E377AD59-4B5F-2B31-81A5-F0AB10C85DAF}"/>
          </ac:spMkLst>
        </pc:spChg>
        <pc:spChg chg="mod">
          <ac:chgData name="Siddhi Paliwal" userId="3ef3921d-16b8-4854-8920-f0b2bd004b9f" providerId="ADAL" clId="{5A4E854C-3520-4148-9A42-EFCEE9920127}" dt="2025-01-13T11:02:46.959" v="339" actId="207"/>
          <ac:spMkLst>
            <pc:docMk/>
            <pc:sldMk cId="1973319100" sldId="304"/>
            <ac:spMk id="42" creationId="{DD315037-ABCC-BCAE-091C-727D636C003B}"/>
          </ac:spMkLst>
        </pc:spChg>
        <pc:spChg chg="mod">
          <ac:chgData name="Siddhi Paliwal" userId="3ef3921d-16b8-4854-8920-f0b2bd004b9f" providerId="ADAL" clId="{5A4E854C-3520-4148-9A42-EFCEE9920127}" dt="2025-01-13T11:02:46.959" v="339" actId="207"/>
          <ac:spMkLst>
            <pc:docMk/>
            <pc:sldMk cId="1973319100" sldId="304"/>
            <ac:spMk id="43" creationId="{63E4EF0C-716A-6415-5340-570F154745F7}"/>
          </ac:spMkLst>
        </pc:spChg>
        <pc:spChg chg="mod">
          <ac:chgData name="Siddhi Paliwal" userId="3ef3921d-16b8-4854-8920-f0b2bd004b9f" providerId="ADAL" clId="{5A4E854C-3520-4148-9A42-EFCEE9920127}" dt="2025-01-13T11:03:12.909" v="341" actId="207"/>
          <ac:spMkLst>
            <pc:docMk/>
            <pc:sldMk cId="1973319100" sldId="304"/>
            <ac:spMk id="47" creationId="{AAF40037-0999-524F-99F7-295CCE17B1FF}"/>
          </ac:spMkLst>
        </pc:spChg>
        <pc:spChg chg="mod">
          <ac:chgData name="Siddhi Paliwal" userId="3ef3921d-16b8-4854-8920-f0b2bd004b9f" providerId="ADAL" clId="{5A4E854C-3520-4148-9A42-EFCEE9920127}" dt="2025-01-13T11:02:46.959" v="339" actId="207"/>
          <ac:spMkLst>
            <pc:docMk/>
            <pc:sldMk cId="1973319100" sldId="304"/>
            <ac:spMk id="48" creationId="{498D38FF-499A-517F-4E28-021F094889B2}"/>
          </ac:spMkLst>
        </pc:spChg>
        <pc:spChg chg="mod">
          <ac:chgData name="Siddhi Paliwal" userId="3ef3921d-16b8-4854-8920-f0b2bd004b9f" providerId="ADAL" clId="{5A4E854C-3520-4148-9A42-EFCEE9920127}" dt="2025-01-13T11:02:46.959" v="339" actId="207"/>
          <ac:spMkLst>
            <pc:docMk/>
            <pc:sldMk cId="1973319100" sldId="304"/>
            <ac:spMk id="49" creationId="{9FE71238-FC4B-1124-C524-96D44E637B35}"/>
          </ac:spMkLst>
        </pc:spChg>
        <pc:spChg chg="mod">
          <ac:chgData name="Siddhi Paliwal" userId="3ef3921d-16b8-4854-8920-f0b2bd004b9f" providerId="ADAL" clId="{5A4E854C-3520-4148-9A42-EFCEE9920127}" dt="2025-01-13T11:03:12.909" v="341" actId="207"/>
          <ac:spMkLst>
            <pc:docMk/>
            <pc:sldMk cId="1973319100" sldId="304"/>
            <ac:spMk id="53" creationId="{14346B25-6221-775A-DBAF-1F8AF687783F}"/>
          </ac:spMkLst>
        </pc:spChg>
        <pc:spChg chg="mod">
          <ac:chgData name="Siddhi Paliwal" userId="3ef3921d-16b8-4854-8920-f0b2bd004b9f" providerId="ADAL" clId="{5A4E854C-3520-4148-9A42-EFCEE9920127}" dt="2025-01-13T11:02:46.959" v="339" actId="207"/>
          <ac:spMkLst>
            <pc:docMk/>
            <pc:sldMk cId="1973319100" sldId="304"/>
            <ac:spMk id="54" creationId="{326668AB-25BE-728B-7AB2-13FDD53F2B45}"/>
          </ac:spMkLst>
        </pc:spChg>
        <pc:spChg chg="mod">
          <ac:chgData name="Siddhi Paliwal" userId="3ef3921d-16b8-4854-8920-f0b2bd004b9f" providerId="ADAL" clId="{5A4E854C-3520-4148-9A42-EFCEE9920127}" dt="2025-01-13T11:02:46.959" v="339" actId="207"/>
          <ac:spMkLst>
            <pc:docMk/>
            <pc:sldMk cId="1973319100" sldId="304"/>
            <ac:spMk id="55" creationId="{61956FCE-65FC-A7B8-AC88-3B3AE3DCD992}"/>
          </ac:spMkLst>
        </pc:spChg>
        <pc:picChg chg="mod">
          <ac:chgData name="Siddhi Paliwal" userId="3ef3921d-16b8-4854-8920-f0b2bd004b9f" providerId="ADAL" clId="{5A4E854C-3520-4148-9A42-EFCEE9920127}" dt="2025-01-13T10:51:15.996" v="213" actId="207"/>
          <ac:picMkLst>
            <pc:docMk/>
            <pc:sldMk cId="1973319100" sldId="304"/>
            <ac:picMk id="12" creationId="{894102BB-44C3-7C78-CDB4-2767F92B6E83}"/>
          </ac:picMkLst>
        </pc:picChg>
      </pc:sldChg>
      <pc:sldChg chg="del">
        <pc:chgData name="Siddhi Paliwal" userId="3ef3921d-16b8-4854-8920-f0b2bd004b9f" providerId="ADAL" clId="{5A4E854C-3520-4148-9A42-EFCEE9920127}" dt="2025-01-13T15:47:47.066" v="2152" actId="2696"/>
        <pc:sldMkLst>
          <pc:docMk/>
          <pc:sldMk cId="3020431215" sldId="320"/>
        </pc:sldMkLst>
      </pc:sldChg>
      <pc:sldChg chg="addSp delSp modSp add mod ord setBg">
        <pc:chgData name="Siddhi Paliwal" userId="3ef3921d-16b8-4854-8920-f0b2bd004b9f" providerId="ADAL" clId="{5A4E854C-3520-4148-9A42-EFCEE9920127}" dt="2025-01-13T11:04:52.971" v="352" actId="20578"/>
        <pc:sldMkLst>
          <pc:docMk/>
          <pc:sldMk cId="1355119565" sldId="322"/>
        </pc:sldMkLst>
        <pc:spChg chg="mod">
          <ac:chgData name="Siddhi Paliwal" userId="3ef3921d-16b8-4854-8920-f0b2bd004b9f" providerId="ADAL" clId="{5A4E854C-3520-4148-9A42-EFCEE9920127}" dt="2025-01-13T10:20:11.651" v="75" actId="14100"/>
          <ac:spMkLst>
            <pc:docMk/>
            <pc:sldMk cId="1355119565" sldId="322"/>
            <ac:spMk id="17" creationId="{039A7907-C16A-896E-495A-31032F78256E}"/>
          </ac:spMkLst>
        </pc:spChg>
        <pc:spChg chg="mod">
          <ac:chgData name="Siddhi Paliwal" userId="3ef3921d-16b8-4854-8920-f0b2bd004b9f" providerId="ADAL" clId="{5A4E854C-3520-4148-9A42-EFCEE9920127}" dt="2025-01-13T10:17:37.026" v="61" actId="20577"/>
          <ac:spMkLst>
            <pc:docMk/>
            <pc:sldMk cId="1355119565" sldId="322"/>
            <ac:spMk id="18" creationId="{FED60B5D-7BDA-DBBE-DA05-825C879AF416}"/>
          </ac:spMkLst>
        </pc:spChg>
        <pc:spChg chg="add mod">
          <ac:chgData name="Siddhi Paliwal" userId="3ef3921d-16b8-4854-8920-f0b2bd004b9f" providerId="ADAL" clId="{5A4E854C-3520-4148-9A42-EFCEE9920127}" dt="2025-01-13T10:39:14.046" v="158" actId="167"/>
          <ac:spMkLst>
            <pc:docMk/>
            <pc:sldMk cId="1355119565" sldId="322"/>
            <ac:spMk id="22" creationId="{850BB2C2-CE21-3F9D-9B96-D7CCEB896877}"/>
          </ac:spMkLst>
        </pc:spChg>
        <pc:spChg chg="mod">
          <ac:chgData name="Siddhi Paliwal" userId="3ef3921d-16b8-4854-8920-f0b2bd004b9f" providerId="ADAL" clId="{5A4E854C-3520-4148-9A42-EFCEE9920127}" dt="2025-01-13T10:17:45.288" v="62" actId="207"/>
          <ac:spMkLst>
            <pc:docMk/>
            <pc:sldMk cId="1355119565" sldId="322"/>
            <ac:spMk id="28" creationId="{AAEB6FB8-9077-E40D-74FA-6ED911764842}"/>
          </ac:spMkLst>
        </pc:spChg>
        <pc:spChg chg="mod">
          <ac:chgData name="Siddhi Paliwal" userId="3ef3921d-16b8-4854-8920-f0b2bd004b9f" providerId="ADAL" clId="{5A4E854C-3520-4148-9A42-EFCEE9920127}" dt="2025-01-13T10:40:13.969" v="195" actId="1037"/>
          <ac:spMkLst>
            <pc:docMk/>
            <pc:sldMk cId="1355119565" sldId="322"/>
            <ac:spMk id="31" creationId="{DCB8917B-8969-6A26-00E1-B655B2EBCBE9}"/>
          </ac:spMkLst>
        </pc:spChg>
        <pc:spChg chg="add mod">
          <ac:chgData name="Siddhi Paliwal" userId="3ef3921d-16b8-4854-8920-f0b2bd004b9f" providerId="ADAL" clId="{5A4E854C-3520-4148-9A42-EFCEE9920127}" dt="2025-01-13T10:40:56.771" v="202" actId="34135"/>
          <ac:spMkLst>
            <pc:docMk/>
            <pc:sldMk cId="1355119565" sldId="322"/>
            <ac:spMk id="32" creationId="{4837EE1A-89FC-BB56-9652-5C799EE43D3B}"/>
          </ac:spMkLst>
        </pc:spChg>
        <pc:picChg chg="add mod">
          <ac:chgData name="Siddhi Paliwal" userId="3ef3921d-16b8-4854-8920-f0b2bd004b9f" providerId="ADAL" clId="{5A4E854C-3520-4148-9A42-EFCEE9920127}" dt="2025-01-13T10:20:04.901" v="74" actId="1038"/>
          <ac:picMkLst>
            <pc:docMk/>
            <pc:sldMk cId="1355119565" sldId="322"/>
            <ac:picMk id="3" creationId="{315ABAF6-BB8B-8FFD-0774-1D6DF17C259C}"/>
          </ac:picMkLst>
        </pc:picChg>
        <pc:picChg chg="add del mod">
          <ac:chgData name="Siddhi Paliwal" userId="3ef3921d-16b8-4854-8920-f0b2bd004b9f" providerId="ADAL" clId="{5A4E854C-3520-4148-9A42-EFCEE9920127}" dt="2025-01-13T10:42:38.934" v="207" actId="14100"/>
          <ac:picMkLst>
            <pc:docMk/>
            <pc:sldMk cId="1355119565" sldId="322"/>
            <ac:picMk id="12" creationId="{9212D643-F1F3-4F57-081A-988FA7FB9567}"/>
          </ac:picMkLst>
        </pc:picChg>
      </pc:sldChg>
      <pc:sldChg chg="addSp delSp modSp del mod modClrScheme chgLayout">
        <pc:chgData name="Siddhi Paliwal" userId="3ef3921d-16b8-4854-8920-f0b2bd004b9f" providerId="ADAL" clId="{5A4E854C-3520-4148-9A42-EFCEE9920127}" dt="2025-01-13T15:34:06.608" v="2041" actId="2696"/>
        <pc:sldMkLst>
          <pc:docMk/>
          <pc:sldMk cId="2616118139" sldId="896"/>
        </pc:sldMkLst>
      </pc:sldChg>
      <pc:sldChg chg="addSp delSp modSp mod modClrScheme chgLayout">
        <pc:chgData name="Siddhi Paliwal" userId="3ef3921d-16b8-4854-8920-f0b2bd004b9f" providerId="ADAL" clId="{5A4E854C-3520-4148-9A42-EFCEE9920127}" dt="2025-01-13T15:39:18.514" v="2096" actId="207"/>
        <pc:sldMkLst>
          <pc:docMk/>
          <pc:sldMk cId="817991974" sldId="897"/>
        </pc:sldMkLst>
        <pc:spChg chg="mod">
          <ac:chgData name="Siddhi Paliwal" userId="3ef3921d-16b8-4854-8920-f0b2bd004b9f" providerId="ADAL" clId="{5A4E854C-3520-4148-9A42-EFCEE9920127}" dt="2025-01-13T15:39:18.514" v="2096" actId="207"/>
          <ac:spMkLst>
            <pc:docMk/>
            <pc:sldMk cId="817991974" sldId="897"/>
            <ac:spMk id="14" creationId="{3F9CBE77-3C4C-07C2-A4F5-272628F43FAB}"/>
          </ac:spMkLst>
        </pc:spChg>
        <pc:spChg chg="mod">
          <ac:chgData name="Siddhi Paliwal" userId="3ef3921d-16b8-4854-8920-f0b2bd004b9f" providerId="ADAL" clId="{5A4E854C-3520-4148-9A42-EFCEE9920127}" dt="2025-01-13T15:39:18.514" v="2096" actId="207"/>
          <ac:spMkLst>
            <pc:docMk/>
            <pc:sldMk cId="817991974" sldId="897"/>
            <ac:spMk id="15" creationId="{53492F89-1E1E-EDF5-39C2-39F662FBD146}"/>
          </ac:spMkLst>
        </pc:spChg>
        <pc:spChg chg="mod">
          <ac:chgData name="Siddhi Paliwal" userId="3ef3921d-16b8-4854-8920-f0b2bd004b9f" providerId="ADAL" clId="{5A4E854C-3520-4148-9A42-EFCEE9920127}" dt="2025-01-13T15:39:18.514" v="2096" actId="207"/>
          <ac:spMkLst>
            <pc:docMk/>
            <pc:sldMk cId="817991974" sldId="897"/>
            <ac:spMk id="16" creationId="{BCBABE70-747B-B278-8A8E-E69F5F2B4665}"/>
          </ac:spMkLst>
        </pc:spChg>
        <pc:spChg chg="mod">
          <ac:chgData name="Siddhi Paliwal" userId="3ef3921d-16b8-4854-8920-f0b2bd004b9f" providerId="ADAL" clId="{5A4E854C-3520-4148-9A42-EFCEE9920127}" dt="2025-01-13T15:39:18.514" v="2096" actId="207"/>
          <ac:spMkLst>
            <pc:docMk/>
            <pc:sldMk cId="817991974" sldId="897"/>
            <ac:spMk id="17" creationId="{E0ADA588-7356-C3BB-EB2B-3EB51D022853}"/>
          </ac:spMkLst>
        </pc:spChg>
        <pc:spChg chg="mod">
          <ac:chgData name="Siddhi Paliwal" userId="3ef3921d-16b8-4854-8920-f0b2bd004b9f" providerId="ADAL" clId="{5A4E854C-3520-4148-9A42-EFCEE9920127}" dt="2025-01-13T15:39:18.514" v="2096" actId="207"/>
          <ac:spMkLst>
            <pc:docMk/>
            <pc:sldMk cId="817991974" sldId="897"/>
            <ac:spMk id="18" creationId="{38172D1A-87F3-BD3B-2E0C-C468DF4F1465}"/>
          </ac:spMkLst>
        </pc:spChg>
        <pc:spChg chg="mod">
          <ac:chgData name="Siddhi Paliwal" userId="3ef3921d-16b8-4854-8920-f0b2bd004b9f" providerId="ADAL" clId="{5A4E854C-3520-4148-9A42-EFCEE9920127}" dt="2025-01-13T15:39:18.514" v="2096" actId="207"/>
          <ac:spMkLst>
            <pc:docMk/>
            <pc:sldMk cId="817991974" sldId="897"/>
            <ac:spMk id="20" creationId="{2A74E64B-3F42-F0C0-182D-0B1B3A10D5A7}"/>
          </ac:spMkLst>
        </pc:spChg>
        <pc:spChg chg="mod">
          <ac:chgData name="Siddhi Paliwal" userId="3ef3921d-16b8-4854-8920-f0b2bd004b9f" providerId="ADAL" clId="{5A4E854C-3520-4148-9A42-EFCEE9920127}" dt="2025-01-13T15:39:18.514" v="2096" actId="207"/>
          <ac:spMkLst>
            <pc:docMk/>
            <pc:sldMk cId="817991974" sldId="897"/>
            <ac:spMk id="21" creationId="{E5D1DCAD-6678-401B-DF5C-E9147B5FF874}"/>
          </ac:spMkLst>
        </pc:spChg>
        <pc:picChg chg="mod">
          <ac:chgData name="Siddhi Paliwal" userId="3ef3921d-16b8-4854-8920-f0b2bd004b9f" providerId="ADAL" clId="{5A4E854C-3520-4148-9A42-EFCEE9920127}" dt="2025-01-13T15:38:40.818" v="2093" actId="207"/>
          <ac:picMkLst>
            <pc:docMk/>
            <pc:sldMk cId="817991974" sldId="897"/>
            <ac:picMk id="2" creationId="{71E7263B-CB9A-D855-2A54-EC1C93248155}"/>
          </ac:picMkLst>
        </pc:picChg>
      </pc:sldChg>
      <pc:sldChg chg="del">
        <pc:chgData name="Siddhi Paliwal" userId="3ef3921d-16b8-4854-8920-f0b2bd004b9f" providerId="ADAL" clId="{5A4E854C-3520-4148-9A42-EFCEE9920127}" dt="2025-01-13T15:35:22.510" v="2049" actId="2696"/>
        <pc:sldMkLst>
          <pc:docMk/>
          <pc:sldMk cId="835199428" sldId="898"/>
        </pc:sldMkLst>
      </pc:sldChg>
      <pc:sldChg chg="addSp delSp modSp mod modClrScheme chgLayout">
        <pc:chgData name="Siddhi Paliwal" userId="3ef3921d-16b8-4854-8920-f0b2bd004b9f" providerId="ADAL" clId="{5A4E854C-3520-4148-9A42-EFCEE9920127}" dt="2025-01-13T15:37:57.162" v="2090" actId="207"/>
        <pc:sldMkLst>
          <pc:docMk/>
          <pc:sldMk cId="4271857827" sldId="919"/>
        </pc:sldMkLst>
        <pc:spChg chg="mod">
          <ac:chgData name="Siddhi Paliwal" userId="3ef3921d-16b8-4854-8920-f0b2bd004b9f" providerId="ADAL" clId="{5A4E854C-3520-4148-9A42-EFCEE9920127}" dt="2025-01-13T15:37:05.767" v="2084" actId="207"/>
          <ac:spMkLst>
            <pc:docMk/>
            <pc:sldMk cId="4271857827" sldId="919"/>
            <ac:spMk id="2" creationId="{BD963153-B075-6B66-06BD-865E3437CF3D}"/>
          </ac:spMkLst>
        </pc:spChg>
        <pc:spChg chg="mod">
          <ac:chgData name="Siddhi Paliwal" userId="3ef3921d-16b8-4854-8920-f0b2bd004b9f" providerId="ADAL" clId="{5A4E854C-3520-4148-9A42-EFCEE9920127}" dt="2025-01-13T15:37:05.767" v="2084" actId="207"/>
          <ac:spMkLst>
            <pc:docMk/>
            <pc:sldMk cId="4271857827" sldId="919"/>
            <ac:spMk id="3" creationId="{AB30F772-7E3E-907F-35D8-E2DD000729FA}"/>
          </ac:spMkLst>
        </pc:spChg>
        <pc:spChg chg="mod">
          <ac:chgData name="Siddhi Paliwal" userId="3ef3921d-16b8-4854-8920-f0b2bd004b9f" providerId="ADAL" clId="{5A4E854C-3520-4148-9A42-EFCEE9920127}" dt="2025-01-13T15:37:05.767" v="2084" actId="207"/>
          <ac:spMkLst>
            <pc:docMk/>
            <pc:sldMk cId="4271857827" sldId="919"/>
            <ac:spMk id="6" creationId="{EEB447E3-1E9D-1A16-934C-C20866E71009}"/>
          </ac:spMkLst>
        </pc:spChg>
        <pc:spChg chg="mod ord">
          <ac:chgData name="Siddhi Paliwal" userId="3ef3921d-16b8-4854-8920-f0b2bd004b9f" providerId="ADAL" clId="{5A4E854C-3520-4148-9A42-EFCEE9920127}" dt="2025-01-13T15:37:05.767" v="2084" actId="207"/>
          <ac:spMkLst>
            <pc:docMk/>
            <pc:sldMk cId="4271857827" sldId="919"/>
            <ac:spMk id="8" creationId="{3E706592-E0A3-5B5C-AE7B-C48940513E65}"/>
          </ac:spMkLst>
        </pc:spChg>
        <pc:spChg chg="mod">
          <ac:chgData name="Siddhi Paliwal" userId="3ef3921d-16b8-4854-8920-f0b2bd004b9f" providerId="ADAL" clId="{5A4E854C-3520-4148-9A42-EFCEE9920127}" dt="2025-01-13T15:37:57.162" v="2090" actId="207"/>
          <ac:spMkLst>
            <pc:docMk/>
            <pc:sldMk cId="4271857827" sldId="919"/>
            <ac:spMk id="16" creationId="{A7D35209-48A3-6EC4-1778-70D376D49A6C}"/>
          </ac:spMkLst>
        </pc:spChg>
        <pc:spChg chg="mod">
          <ac:chgData name="Siddhi Paliwal" userId="3ef3921d-16b8-4854-8920-f0b2bd004b9f" providerId="ADAL" clId="{5A4E854C-3520-4148-9A42-EFCEE9920127}" dt="2025-01-13T15:37:39.061" v="2088" actId="207"/>
          <ac:spMkLst>
            <pc:docMk/>
            <pc:sldMk cId="4271857827" sldId="919"/>
            <ac:spMk id="18" creationId="{5E49417D-0EBB-CC8B-2A02-178A2AAE90D9}"/>
          </ac:spMkLst>
        </pc:spChg>
        <pc:spChg chg="mod">
          <ac:chgData name="Siddhi Paliwal" userId="3ef3921d-16b8-4854-8920-f0b2bd004b9f" providerId="ADAL" clId="{5A4E854C-3520-4148-9A42-EFCEE9920127}" dt="2025-01-13T15:37:05.767" v="2084" actId="207"/>
          <ac:spMkLst>
            <pc:docMk/>
            <pc:sldMk cId="4271857827" sldId="919"/>
            <ac:spMk id="26" creationId="{803285C9-2807-FC4F-1015-C511FD5FDF2B}"/>
          </ac:spMkLst>
        </pc:spChg>
        <pc:spChg chg="mod">
          <ac:chgData name="Siddhi Paliwal" userId="3ef3921d-16b8-4854-8920-f0b2bd004b9f" providerId="ADAL" clId="{5A4E854C-3520-4148-9A42-EFCEE9920127}" dt="2025-01-13T15:37:05.767" v="2084" actId="207"/>
          <ac:spMkLst>
            <pc:docMk/>
            <pc:sldMk cId="4271857827" sldId="919"/>
            <ac:spMk id="27" creationId="{086A2B90-AA78-803B-BCC3-52474F82EE54}"/>
          </ac:spMkLst>
        </pc:spChg>
        <pc:spChg chg="mod">
          <ac:chgData name="Siddhi Paliwal" userId="3ef3921d-16b8-4854-8920-f0b2bd004b9f" providerId="ADAL" clId="{5A4E854C-3520-4148-9A42-EFCEE9920127}" dt="2025-01-13T15:37:05.767" v="2084" actId="207"/>
          <ac:spMkLst>
            <pc:docMk/>
            <pc:sldMk cId="4271857827" sldId="919"/>
            <ac:spMk id="28" creationId="{33D1893D-53AA-6327-22AC-384DFC26245A}"/>
          </ac:spMkLst>
        </pc:spChg>
        <pc:spChg chg="mod">
          <ac:chgData name="Siddhi Paliwal" userId="3ef3921d-16b8-4854-8920-f0b2bd004b9f" providerId="ADAL" clId="{5A4E854C-3520-4148-9A42-EFCEE9920127}" dt="2025-01-13T15:37:05.767" v="2084" actId="207"/>
          <ac:spMkLst>
            <pc:docMk/>
            <pc:sldMk cId="4271857827" sldId="919"/>
            <ac:spMk id="29" creationId="{2A21743E-6C23-45F7-5990-3493AFD728A1}"/>
          </ac:spMkLst>
        </pc:spChg>
        <pc:spChg chg="mod">
          <ac:chgData name="Siddhi Paliwal" userId="3ef3921d-16b8-4854-8920-f0b2bd004b9f" providerId="ADAL" clId="{5A4E854C-3520-4148-9A42-EFCEE9920127}" dt="2025-01-13T15:37:05.767" v="2084" actId="207"/>
          <ac:spMkLst>
            <pc:docMk/>
            <pc:sldMk cId="4271857827" sldId="919"/>
            <ac:spMk id="30" creationId="{CA015499-ABBE-9FF4-8C96-5D9E5704021F}"/>
          </ac:spMkLst>
        </pc:spChg>
        <pc:spChg chg="mod">
          <ac:chgData name="Siddhi Paliwal" userId="3ef3921d-16b8-4854-8920-f0b2bd004b9f" providerId="ADAL" clId="{5A4E854C-3520-4148-9A42-EFCEE9920127}" dt="2025-01-13T15:37:05.767" v="2084" actId="207"/>
          <ac:spMkLst>
            <pc:docMk/>
            <pc:sldMk cId="4271857827" sldId="919"/>
            <ac:spMk id="31" creationId="{6671FEE7-E0F4-330B-2C23-A70296B29317}"/>
          </ac:spMkLst>
        </pc:spChg>
        <pc:grpChg chg="mod">
          <ac:chgData name="Siddhi Paliwal" userId="3ef3921d-16b8-4854-8920-f0b2bd004b9f" providerId="ADAL" clId="{5A4E854C-3520-4148-9A42-EFCEE9920127}" dt="2025-01-13T15:35:45.742" v="2076" actId="207"/>
          <ac:grpSpMkLst>
            <pc:docMk/>
            <pc:sldMk cId="4271857827" sldId="919"/>
            <ac:grpSpMk id="25" creationId="{B87323D2-6E56-820F-92B3-94C900CEBA4C}"/>
          </ac:grpSpMkLst>
        </pc:grpChg>
        <pc:grpChg chg="mod">
          <ac:chgData name="Siddhi Paliwal" userId="3ef3921d-16b8-4854-8920-f0b2bd004b9f" providerId="ADAL" clId="{5A4E854C-3520-4148-9A42-EFCEE9920127}" dt="2025-01-13T15:35:45.742" v="2076" actId="207"/>
          <ac:grpSpMkLst>
            <pc:docMk/>
            <pc:sldMk cId="4271857827" sldId="919"/>
            <ac:grpSpMk id="32" creationId="{B62C8D9C-9B83-0C78-82AA-7307D66626CA}"/>
          </ac:grpSpMkLst>
        </pc:grpChg>
        <pc:picChg chg="mod">
          <ac:chgData name="Siddhi Paliwal" userId="3ef3921d-16b8-4854-8920-f0b2bd004b9f" providerId="ADAL" clId="{5A4E854C-3520-4148-9A42-EFCEE9920127}" dt="2025-01-13T15:35:53.508" v="2077" actId="207"/>
          <ac:picMkLst>
            <pc:docMk/>
            <pc:sldMk cId="4271857827" sldId="919"/>
            <ac:picMk id="22" creationId="{1786D449-B4D7-2E4E-86A4-9676232B5F08}"/>
          </ac:picMkLst>
        </pc:picChg>
        <pc:picChg chg="mod">
          <ac:chgData name="Siddhi Paliwal" userId="3ef3921d-16b8-4854-8920-f0b2bd004b9f" providerId="ADAL" clId="{5A4E854C-3520-4148-9A42-EFCEE9920127}" dt="2025-01-13T15:36:00.408" v="2078" actId="207"/>
          <ac:picMkLst>
            <pc:docMk/>
            <pc:sldMk cId="4271857827" sldId="919"/>
            <ac:picMk id="24" creationId="{AC18798A-E2F8-4841-E257-8EC3450B9126}"/>
          </ac:picMkLst>
        </pc:picChg>
      </pc:sldChg>
      <pc:sldChg chg="mod modShow">
        <pc:chgData name="Siddhi Paliwal" userId="3ef3921d-16b8-4854-8920-f0b2bd004b9f" providerId="ADAL" clId="{5A4E854C-3520-4148-9A42-EFCEE9920127}" dt="2025-01-13T13:17:41.993" v="1185" actId="729"/>
        <pc:sldMkLst>
          <pc:docMk/>
          <pc:sldMk cId="861753099" sldId="2147470479"/>
        </pc:sldMkLst>
      </pc:sldChg>
      <pc:sldChg chg="delSp modSp mod">
        <pc:chgData name="Siddhi Paliwal" userId="3ef3921d-16b8-4854-8920-f0b2bd004b9f" providerId="ADAL" clId="{5A4E854C-3520-4148-9A42-EFCEE9920127}" dt="2025-01-16T09:12:27.060" v="2516" actId="14100"/>
        <pc:sldMkLst>
          <pc:docMk/>
          <pc:sldMk cId="366933066" sldId="2147470511"/>
        </pc:sldMkLst>
        <pc:spChg chg="mod">
          <ac:chgData name="Siddhi Paliwal" userId="3ef3921d-16b8-4854-8920-f0b2bd004b9f" providerId="ADAL" clId="{5A4E854C-3520-4148-9A42-EFCEE9920127}" dt="2025-01-16T09:12:27.060" v="2516" actId="14100"/>
          <ac:spMkLst>
            <pc:docMk/>
            <pc:sldMk cId="366933066" sldId="2147470511"/>
            <ac:spMk id="7" creationId="{EB8437E5-7B4B-3EE4-087F-5CBF69F7F20E}"/>
          </ac:spMkLst>
        </pc:spChg>
        <pc:spChg chg="mod">
          <ac:chgData name="Siddhi Paliwal" userId="3ef3921d-16b8-4854-8920-f0b2bd004b9f" providerId="ADAL" clId="{5A4E854C-3520-4148-9A42-EFCEE9920127}" dt="2025-01-16T09:12:18.459" v="2514" actId="1076"/>
          <ac:spMkLst>
            <pc:docMk/>
            <pc:sldMk cId="366933066" sldId="2147470511"/>
            <ac:spMk id="40" creationId="{3AD93495-35AE-89E6-A8F5-A407C9FAC1BF}"/>
          </ac:spMkLst>
        </pc:spChg>
        <pc:spChg chg="mod">
          <ac:chgData name="Siddhi Paliwal" userId="3ef3921d-16b8-4854-8920-f0b2bd004b9f" providerId="ADAL" clId="{5A4E854C-3520-4148-9A42-EFCEE9920127}" dt="2025-01-16T09:12:05.866" v="2513" actId="1076"/>
          <ac:spMkLst>
            <pc:docMk/>
            <pc:sldMk cId="366933066" sldId="2147470511"/>
            <ac:spMk id="43" creationId="{71027CEF-86BC-DBB3-1017-D13795883B16}"/>
          </ac:spMkLst>
        </pc:spChg>
        <pc:spChg chg="mod">
          <ac:chgData name="Siddhi Paliwal" userId="3ef3921d-16b8-4854-8920-f0b2bd004b9f" providerId="ADAL" clId="{5A4E854C-3520-4148-9A42-EFCEE9920127}" dt="2025-01-16T09:12:05.866" v="2513" actId="1076"/>
          <ac:spMkLst>
            <pc:docMk/>
            <pc:sldMk cId="366933066" sldId="2147470511"/>
            <ac:spMk id="44" creationId="{D8719580-588F-621F-D406-BC0FEDBD505C}"/>
          </ac:spMkLst>
        </pc:spChg>
        <pc:spChg chg="mod">
          <ac:chgData name="Siddhi Paliwal" userId="3ef3921d-16b8-4854-8920-f0b2bd004b9f" providerId="ADAL" clId="{5A4E854C-3520-4148-9A42-EFCEE9920127}" dt="2025-01-16T09:12:18.459" v="2514" actId="1076"/>
          <ac:spMkLst>
            <pc:docMk/>
            <pc:sldMk cId="366933066" sldId="2147470511"/>
            <ac:spMk id="45" creationId="{841ABE5B-9920-E36A-23CB-35E61CDFCEB7}"/>
          </ac:spMkLst>
        </pc:spChg>
      </pc:sldChg>
      <pc:sldChg chg="addSp modSp mod modClrScheme chgLayout">
        <pc:chgData name="Siddhi Paliwal" userId="3ef3921d-16b8-4854-8920-f0b2bd004b9f" providerId="ADAL" clId="{5A4E854C-3520-4148-9A42-EFCEE9920127}" dt="2025-01-13T15:40:43.614" v="2099" actId="207"/>
        <pc:sldMkLst>
          <pc:docMk/>
          <pc:sldMk cId="3640596221" sldId="2147472867"/>
        </pc:sldMkLst>
        <pc:spChg chg="mod ord">
          <ac:chgData name="Siddhi Paliwal" userId="3ef3921d-16b8-4854-8920-f0b2bd004b9f" providerId="ADAL" clId="{5A4E854C-3520-4148-9A42-EFCEE9920127}" dt="2025-01-13T15:40:43.614" v="2099" actId="207"/>
          <ac:spMkLst>
            <pc:docMk/>
            <pc:sldMk cId="3640596221" sldId="2147472867"/>
            <ac:spMk id="2" creationId="{B213A683-6B39-F331-6E91-08E45F04ED2D}"/>
          </ac:spMkLst>
        </pc:spChg>
        <pc:picChg chg="mod">
          <ac:chgData name="Siddhi Paliwal" userId="3ef3921d-16b8-4854-8920-f0b2bd004b9f" providerId="ADAL" clId="{5A4E854C-3520-4148-9A42-EFCEE9920127}" dt="2025-01-13T15:40:33.313" v="2098" actId="1076"/>
          <ac:picMkLst>
            <pc:docMk/>
            <pc:sldMk cId="3640596221" sldId="2147472867"/>
            <ac:picMk id="5" creationId="{095B5DAE-949A-3E7D-2C0A-3DDA49FD62D4}"/>
          </ac:picMkLst>
        </pc:picChg>
      </pc:sldChg>
      <pc:sldChg chg="del mod modShow">
        <pc:chgData name="Siddhi Paliwal" userId="3ef3921d-16b8-4854-8920-f0b2bd004b9f" providerId="ADAL" clId="{5A4E854C-3520-4148-9A42-EFCEE9920127}" dt="2025-01-13T11:29:27.309" v="529" actId="2696"/>
        <pc:sldMkLst>
          <pc:docMk/>
          <pc:sldMk cId="2638213116" sldId="2147474819"/>
        </pc:sldMkLst>
      </pc:sldChg>
      <pc:sldChg chg="addSp delSp modSp del mod modShow">
        <pc:chgData name="Siddhi Paliwal" userId="3ef3921d-16b8-4854-8920-f0b2bd004b9f" providerId="ADAL" clId="{5A4E854C-3520-4148-9A42-EFCEE9920127}" dt="2025-01-13T11:29:22.705" v="527" actId="2696"/>
        <pc:sldMkLst>
          <pc:docMk/>
          <pc:sldMk cId="3897421000" sldId="2147479353"/>
        </pc:sldMkLst>
      </pc:sldChg>
      <pc:sldChg chg="addSp delSp modSp mod">
        <pc:chgData name="Siddhi Paliwal" userId="3ef3921d-16b8-4854-8920-f0b2bd004b9f" providerId="ADAL" clId="{5A4E854C-3520-4148-9A42-EFCEE9920127}" dt="2025-01-16T08:32:43.217" v="2249" actId="122"/>
        <pc:sldMkLst>
          <pc:docMk/>
          <pc:sldMk cId="3073165865" sldId="2147482814"/>
        </pc:sldMkLst>
        <pc:spChg chg="add mod">
          <ac:chgData name="Siddhi Paliwal" userId="3ef3921d-16b8-4854-8920-f0b2bd004b9f" providerId="ADAL" clId="{5A4E854C-3520-4148-9A42-EFCEE9920127}" dt="2025-01-16T08:32:43.217" v="2249" actId="122"/>
          <ac:spMkLst>
            <pc:docMk/>
            <pc:sldMk cId="3073165865" sldId="2147482814"/>
            <ac:spMk id="3" creationId="{994B0426-9A3B-C550-F055-CED342D18393}"/>
          </ac:spMkLst>
        </pc:spChg>
        <pc:spChg chg="add mod">
          <ac:chgData name="Siddhi Paliwal" userId="3ef3921d-16b8-4854-8920-f0b2bd004b9f" providerId="ADAL" clId="{5A4E854C-3520-4148-9A42-EFCEE9920127}" dt="2025-01-16T08:32:43.217" v="2249" actId="122"/>
          <ac:spMkLst>
            <pc:docMk/>
            <pc:sldMk cId="3073165865" sldId="2147482814"/>
            <ac:spMk id="4" creationId="{88F19491-61F7-74C1-26FB-1989C0E147A2}"/>
          </ac:spMkLst>
        </pc:spChg>
        <pc:spChg chg="add mod">
          <ac:chgData name="Siddhi Paliwal" userId="3ef3921d-16b8-4854-8920-f0b2bd004b9f" providerId="ADAL" clId="{5A4E854C-3520-4148-9A42-EFCEE9920127}" dt="2025-01-16T08:32:43.217" v="2249" actId="122"/>
          <ac:spMkLst>
            <pc:docMk/>
            <pc:sldMk cId="3073165865" sldId="2147482814"/>
            <ac:spMk id="5" creationId="{B40FEB0F-DE76-14C8-57D3-850DEEE3D7D5}"/>
          </ac:spMkLst>
        </pc:spChg>
        <pc:spChg chg="mod">
          <ac:chgData name="Siddhi Paliwal" userId="3ef3921d-16b8-4854-8920-f0b2bd004b9f" providerId="ADAL" clId="{5A4E854C-3520-4148-9A42-EFCEE9920127}" dt="2025-01-16T08:23:08.601" v="2158" actId="552"/>
          <ac:spMkLst>
            <pc:docMk/>
            <pc:sldMk cId="3073165865" sldId="2147482814"/>
            <ac:spMk id="74" creationId="{9AB6EAA9-DFB5-03AD-31F9-892BFB1DFB0F}"/>
          </ac:spMkLst>
        </pc:spChg>
        <pc:spChg chg="mod">
          <ac:chgData name="Siddhi Paliwal" userId="3ef3921d-16b8-4854-8920-f0b2bd004b9f" providerId="ADAL" clId="{5A4E854C-3520-4148-9A42-EFCEE9920127}" dt="2025-01-16T08:32:20.524" v="2247" actId="553"/>
          <ac:spMkLst>
            <pc:docMk/>
            <pc:sldMk cId="3073165865" sldId="2147482814"/>
            <ac:spMk id="75" creationId="{ACE3CE98-6136-84DD-E77C-7EDF0691E59B}"/>
          </ac:spMkLst>
        </pc:spChg>
        <pc:spChg chg="mod">
          <ac:chgData name="Siddhi Paliwal" userId="3ef3921d-16b8-4854-8920-f0b2bd004b9f" providerId="ADAL" clId="{5A4E854C-3520-4148-9A42-EFCEE9920127}" dt="2025-01-16T08:29:59.776" v="2238" actId="14100"/>
          <ac:spMkLst>
            <pc:docMk/>
            <pc:sldMk cId="3073165865" sldId="2147482814"/>
            <ac:spMk id="90" creationId="{AB7ADDB9-5133-8C48-CC2A-F28F360F2A38}"/>
          </ac:spMkLst>
        </pc:spChg>
      </pc:sldChg>
      <pc:sldChg chg="del mod modShow">
        <pc:chgData name="Siddhi Paliwal" userId="3ef3921d-16b8-4854-8920-f0b2bd004b9f" providerId="ADAL" clId="{5A4E854C-3520-4148-9A42-EFCEE9920127}" dt="2025-01-13T11:29:24.916" v="528" actId="2696"/>
        <pc:sldMkLst>
          <pc:docMk/>
          <pc:sldMk cId="1757600844" sldId="2147483336"/>
        </pc:sldMkLst>
      </pc:sldChg>
      <pc:sldChg chg="addSp delSp modSp mod modClrScheme chgLayout">
        <pc:chgData name="Siddhi Paliwal" userId="3ef3921d-16b8-4854-8920-f0b2bd004b9f" providerId="ADAL" clId="{5A4E854C-3520-4148-9A42-EFCEE9920127}" dt="2025-01-16T09:23:22.044" v="2584" actId="207"/>
        <pc:sldMkLst>
          <pc:docMk/>
          <pc:sldMk cId="3348783017" sldId="2147483486"/>
        </pc:sldMkLst>
        <pc:spChg chg="mod">
          <ac:chgData name="Siddhi Paliwal" userId="3ef3921d-16b8-4854-8920-f0b2bd004b9f" providerId="ADAL" clId="{5A4E854C-3520-4148-9A42-EFCEE9920127}" dt="2025-01-13T15:25:47.357" v="1998" actId="1076"/>
          <ac:spMkLst>
            <pc:docMk/>
            <pc:sldMk cId="3348783017" sldId="2147483486"/>
            <ac:spMk id="2" creationId="{5C26F51F-687D-91F1-8963-7131E43C8B96}"/>
          </ac:spMkLst>
        </pc:spChg>
        <pc:spChg chg="add mod">
          <ac:chgData name="Siddhi Paliwal" userId="3ef3921d-16b8-4854-8920-f0b2bd004b9f" providerId="ADAL" clId="{5A4E854C-3520-4148-9A42-EFCEE9920127}" dt="2025-01-13T15:19:13.800" v="1967"/>
          <ac:spMkLst>
            <pc:docMk/>
            <pc:sldMk cId="3348783017" sldId="2147483486"/>
            <ac:spMk id="9" creationId="{2531BE67-4C49-305E-E3FC-72D38D34FB37}"/>
          </ac:spMkLst>
        </pc:spChg>
        <pc:spChg chg="mod">
          <ac:chgData name="Siddhi Paliwal" userId="3ef3921d-16b8-4854-8920-f0b2bd004b9f" providerId="ADAL" clId="{5A4E854C-3520-4148-9A42-EFCEE9920127}" dt="2025-01-13T15:25:34.703" v="1997" actId="1076"/>
          <ac:spMkLst>
            <pc:docMk/>
            <pc:sldMk cId="3348783017" sldId="2147483486"/>
            <ac:spMk id="29" creationId="{CC79E8AA-21CC-1C81-8850-B4EC2D33734F}"/>
          </ac:spMkLst>
        </pc:spChg>
        <pc:spChg chg="mod">
          <ac:chgData name="Siddhi Paliwal" userId="3ef3921d-16b8-4854-8920-f0b2bd004b9f" providerId="ADAL" clId="{5A4E854C-3520-4148-9A42-EFCEE9920127}" dt="2025-01-13T15:25:20.203" v="1995" actId="1076"/>
          <ac:spMkLst>
            <pc:docMk/>
            <pc:sldMk cId="3348783017" sldId="2147483486"/>
            <ac:spMk id="30" creationId="{952F9980-42C7-C142-A65F-37AF1C4CE6BF}"/>
          </ac:spMkLst>
        </pc:spChg>
        <pc:spChg chg="mod">
          <ac:chgData name="Siddhi Paliwal" userId="3ef3921d-16b8-4854-8920-f0b2bd004b9f" providerId="ADAL" clId="{5A4E854C-3520-4148-9A42-EFCEE9920127}" dt="2025-01-16T09:23:22.044" v="2584" actId="207"/>
          <ac:spMkLst>
            <pc:docMk/>
            <pc:sldMk cId="3348783017" sldId="2147483486"/>
            <ac:spMk id="31" creationId="{0674F6C0-20EF-D8B0-E6AB-031B26F2E0DD}"/>
          </ac:spMkLst>
        </pc:spChg>
        <pc:spChg chg="mod">
          <ac:chgData name="Siddhi Paliwal" userId="3ef3921d-16b8-4854-8920-f0b2bd004b9f" providerId="ADAL" clId="{5A4E854C-3520-4148-9A42-EFCEE9920127}" dt="2025-01-16T09:23:22.044" v="2584" actId="207"/>
          <ac:spMkLst>
            <pc:docMk/>
            <pc:sldMk cId="3348783017" sldId="2147483486"/>
            <ac:spMk id="32" creationId="{79FA4AF7-AC11-870B-C795-B685BD44E363}"/>
          </ac:spMkLst>
        </pc:spChg>
        <pc:spChg chg="mod">
          <ac:chgData name="Siddhi Paliwal" userId="3ef3921d-16b8-4854-8920-f0b2bd004b9f" providerId="ADAL" clId="{5A4E854C-3520-4148-9A42-EFCEE9920127}" dt="2025-01-16T09:23:22.044" v="2584" actId="207"/>
          <ac:spMkLst>
            <pc:docMk/>
            <pc:sldMk cId="3348783017" sldId="2147483486"/>
            <ac:spMk id="33" creationId="{38E729AC-F12C-6BF7-189A-A2112B68EDDD}"/>
          </ac:spMkLst>
        </pc:spChg>
        <pc:spChg chg="mod">
          <ac:chgData name="Siddhi Paliwal" userId="3ef3921d-16b8-4854-8920-f0b2bd004b9f" providerId="ADAL" clId="{5A4E854C-3520-4148-9A42-EFCEE9920127}" dt="2025-01-16T09:23:22.044" v="2584" actId="207"/>
          <ac:spMkLst>
            <pc:docMk/>
            <pc:sldMk cId="3348783017" sldId="2147483486"/>
            <ac:spMk id="35" creationId="{0E39BB6A-5264-DF56-E051-E37635241F18}"/>
          </ac:spMkLst>
        </pc:spChg>
        <pc:picChg chg="mod">
          <ac:chgData name="Siddhi Paliwal" userId="3ef3921d-16b8-4854-8920-f0b2bd004b9f" providerId="ADAL" clId="{5A4E854C-3520-4148-9A42-EFCEE9920127}" dt="2025-01-13T15:25:59.383" v="2000" actId="1076"/>
          <ac:picMkLst>
            <pc:docMk/>
            <pc:sldMk cId="3348783017" sldId="2147483486"/>
            <ac:picMk id="8" creationId="{6C89160D-66AF-7642-E566-40DCF388F03D}"/>
          </ac:picMkLst>
        </pc:picChg>
        <pc:cxnChg chg="mod">
          <ac:chgData name="Siddhi Paliwal" userId="3ef3921d-16b8-4854-8920-f0b2bd004b9f" providerId="ADAL" clId="{5A4E854C-3520-4148-9A42-EFCEE9920127}" dt="2025-01-13T15:25:34.703" v="1997" actId="1076"/>
          <ac:cxnSpMkLst>
            <pc:docMk/>
            <pc:sldMk cId="3348783017" sldId="2147483486"/>
            <ac:cxnSpMk id="24" creationId="{ADCEB616-78B5-08D7-D349-CAF5BD89BC6A}"/>
          </ac:cxnSpMkLst>
        </pc:cxnChg>
        <pc:cxnChg chg="mod">
          <ac:chgData name="Siddhi Paliwal" userId="3ef3921d-16b8-4854-8920-f0b2bd004b9f" providerId="ADAL" clId="{5A4E854C-3520-4148-9A42-EFCEE9920127}" dt="2025-01-13T15:26:12.204" v="2001" actId="1076"/>
          <ac:cxnSpMkLst>
            <pc:docMk/>
            <pc:sldMk cId="3348783017" sldId="2147483486"/>
            <ac:cxnSpMk id="27" creationId="{10B57E0E-BD0F-239D-34FB-9BE7BD612F61}"/>
          </ac:cxnSpMkLst>
        </pc:cxnChg>
        <pc:cxnChg chg="mod">
          <ac:chgData name="Siddhi Paliwal" userId="3ef3921d-16b8-4854-8920-f0b2bd004b9f" providerId="ADAL" clId="{5A4E854C-3520-4148-9A42-EFCEE9920127}" dt="2025-01-13T15:25:47.357" v="1998" actId="1076"/>
          <ac:cxnSpMkLst>
            <pc:docMk/>
            <pc:sldMk cId="3348783017" sldId="2147483486"/>
            <ac:cxnSpMk id="28" creationId="{067ED8A9-C0AD-4A6F-AD9A-0603EA6DA183}"/>
          </ac:cxnSpMkLst>
        </pc:cxnChg>
      </pc:sldChg>
      <pc:sldChg chg="addSp delSp modSp mod modClrScheme chgLayout">
        <pc:chgData name="Siddhi Paliwal" userId="3ef3921d-16b8-4854-8920-f0b2bd004b9f" providerId="ADAL" clId="{5A4E854C-3520-4148-9A42-EFCEE9920127}" dt="2025-01-16T09:22:19.775" v="2583" actId="1036"/>
        <pc:sldMkLst>
          <pc:docMk/>
          <pc:sldMk cId="1947751114" sldId="2147483496"/>
        </pc:sldMkLst>
        <pc:spChg chg="mod ord">
          <ac:chgData name="Siddhi Paliwal" userId="3ef3921d-16b8-4854-8920-f0b2bd004b9f" providerId="ADAL" clId="{5A4E854C-3520-4148-9A42-EFCEE9920127}" dt="2025-01-13T15:30:41.353" v="2024" actId="207"/>
          <ac:spMkLst>
            <pc:docMk/>
            <pc:sldMk cId="1947751114" sldId="2147483496"/>
            <ac:spMk id="2" creationId="{60ACEA90-DF74-A85E-0F8E-B3A974FC1C69}"/>
          </ac:spMkLst>
        </pc:spChg>
        <pc:spChg chg="mod">
          <ac:chgData name="Siddhi Paliwal" userId="3ef3921d-16b8-4854-8920-f0b2bd004b9f" providerId="ADAL" clId="{5A4E854C-3520-4148-9A42-EFCEE9920127}" dt="2025-01-16T09:22:19.775" v="2583" actId="1036"/>
          <ac:spMkLst>
            <pc:docMk/>
            <pc:sldMk cId="1947751114" sldId="2147483496"/>
            <ac:spMk id="5" creationId="{E9AF36CC-90FD-5743-F72D-8A3223DE2F64}"/>
          </ac:spMkLst>
        </pc:spChg>
        <pc:spChg chg="add mod ord">
          <ac:chgData name="Siddhi Paliwal" userId="3ef3921d-16b8-4854-8920-f0b2bd004b9f" providerId="ADAL" clId="{5A4E854C-3520-4148-9A42-EFCEE9920127}" dt="2025-01-13T15:28:49" v="2014" actId="207"/>
          <ac:spMkLst>
            <pc:docMk/>
            <pc:sldMk cId="1947751114" sldId="2147483496"/>
            <ac:spMk id="9" creationId="{52A6FFD0-FA9B-318D-6146-17BCB5745F27}"/>
          </ac:spMkLst>
        </pc:spChg>
        <pc:picChg chg="mod">
          <ac:chgData name="Siddhi Paliwal" userId="3ef3921d-16b8-4854-8920-f0b2bd004b9f" providerId="ADAL" clId="{5A4E854C-3520-4148-9A42-EFCEE9920127}" dt="2025-01-13T15:30:52.304" v="2026" actId="1076"/>
          <ac:picMkLst>
            <pc:docMk/>
            <pc:sldMk cId="1947751114" sldId="2147483496"/>
            <ac:picMk id="4" creationId="{A0290160-FC20-19A0-AEB0-4EA243DE30E6}"/>
          </ac:picMkLst>
        </pc:picChg>
        <pc:picChg chg="add mod">
          <ac:chgData name="Siddhi Paliwal" userId="3ef3921d-16b8-4854-8920-f0b2bd004b9f" providerId="ADAL" clId="{5A4E854C-3520-4148-9A42-EFCEE9920127}" dt="2025-01-13T15:30:01.865" v="2020"/>
          <ac:picMkLst>
            <pc:docMk/>
            <pc:sldMk cId="1947751114" sldId="2147483496"/>
            <ac:picMk id="10" creationId="{97F480B8-1FD3-B043-3039-FA7E1BE9C8DD}"/>
          </ac:picMkLst>
        </pc:picChg>
      </pc:sldChg>
      <pc:sldChg chg="del">
        <pc:chgData name="Siddhi Paliwal" userId="3ef3921d-16b8-4854-8920-f0b2bd004b9f" providerId="ADAL" clId="{5A4E854C-3520-4148-9A42-EFCEE9920127}" dt="2025-01-13T11:30:15.509" v="539" actId="2696"/>
        <pc:sldMkLst>
          <pc:docMk/>
          <pc:sldMk cId="2500538524" sldId="2147483564"/>
        </pc:sldMkLst>
      </pc:sldChg>
      <pc:sldChg chg="delSp del mod">
        <pc:chgData name="Siddhi Paliwal" userId="3ef3921d-16b8-4854-8920-f0b2bd004b9f" providerId="ADAL" clId="{5A4E854C-3520-4148-9A42-EFCEE9920127}" dt="2025-01-13T14:36:23.333" v="1528" actId="2696"/>
        <pc:sldMkLst>
          <pc:docMk/>
          <pc:sldMk cId="333910394" sldId="2147483582"/>
        </pc:sldMkLst>
      </pc:sldChg>
      <pc:sldChg chg="del">
        <pc:chgData name="Siddhi Paliwal" userId="3ef3921d-16b8-4854-8920-f0b2bd004b9f" providerId="ADAL" clId="{5A4E854C-3520-4148-9A42-EFCEE9920127}" dt="2025-01-13T11:21:51.523" v="418" actId="2696"/>
        <pc:sldMkLst>
          <pc:docMk/>
          <pc:sldMk cId="2298966973" sldId="2147483637"/>
        </pc:sldMkLst>
      </pc:sldChg>
      <pc:sldChg chg="del">
        <pc:chgData name="Siddhi Paliwal" userId="3ef3921d-16b8-4854-8920-f0b2bd004b9f" providerId="ADAL" clId="{5A4E854C-3520-4148-9A42-EFCEE9920127}" dt="2025-01-13T11:24:11.949" v="467" actId="2696"/>
        <pc:sldMkLst>
          <pc:docMk/>
          <pc:sldMk cId="2413575490" sldId="2147483638"/>
        </pc:sldMkLst>
      </pc:sldChg>
      <pc:sldChg chg="del">
        <pc:chgData name="Siddhi Paliwal" userId="3ef3921d-16b8-4854-8920-f0b2bd004b9f" providerId="ADAL" clId="{5A4E854C-3520-4148-9A42-EFCEE9920127}" dt="2025-01-13T11:27:11.302" v="503" actId="2696"/>
        <pc:sldMkLst>
          <pc:docMk/>
          <pc:sldMk cId="2124524843" sldId="2147483639"/>
        </pc:sldMkLst>
      </pc:sldChg>
      <pc:sldChg chg="del">
        <pc:chgData name="Siddhi Paliwal" userId="3ef3921d-16b8-4854-8920-f0b2bd004b9f" providerId="ADAL" clId="{5A4E854C-3520-4148-9A42-EFCEE9920127}" dt="2025-01-13T11:28:15.568" v="521" actId="2696"/>
        <pc:sldMkLst>
          <pc:docMk/>
          <pc:sldMk cId="2558245899" sldId="2147483640"/>
        </pc:sldMkLst>
      </pc:sldChg>
      <pc:sldChg chg="del">
        <pc:chgData name="Siddhi Paliwal" userId="3ef3921d-16b8-4854-8920-f0b2bd004b9f" providerId="ADAL" clId="{5A4E854C-3520-4148-9A42-EFCEE9920127}" dt="2025-01-13T11:25:25.101" v="488" actId="2696"/>
        <pc:sldMkLst>
          <pc:docMk/>
          <pc:sldMk cId="3438533366" sldId="2147483643"/>
        </pc:sldMkLst>
      </pc:sldChg>
      <pc:sldChg chg="del">
        <pc:chgData name="Siddhi Paliwal" userId="3ef3921d-16b8-4854-8920-f0b2bd004b9f" providerId="ADAL" clId="{5A4E854C-3520-4148-9A42-EFCEE9920127}" dt="2025-01-13T15:08:17.096" v="1860" actId="2696"/>
        <pc:sldMkLst>
          <pc:docMk/>
          <pc:sldMk cId="3816778254" sldId="2147483645"/>
        </pc:sldMkLst>
      </pc:sldChg>
      <pc:sldChg chg="addSp delSp modSp add mod">
        <pc:chgData name="Siddhi Paliwal" userId="3ef3921d-16b8-4854-8920-f0b2bd004b9f" providerId="ADAL" clId="{5A4E854C-3520-4148-9A42-EFCEE9920127}" dt="2025-01-13T15:08:08.544" v="1859" actId="478"/>
        <pc:sldMkLst>
          <pc:docMk/>
          <pc:sldMk cId="2185007164" sldId="2147483647"/>
        </pc:sldMkLst>
        <pc:spChg chg="mod">
          <ac:chgData name="Siddhi Paliwal" userId="3ef3921d-16b8-4854-8920-f0b2bd004b9f" providerId="ADAL" clId="{5A4E854C-3520-4148-9A42-EFCEE9920127}" dt="2025-01-13T15:04:39.290" v="1723"/>
          <ac:spMkLst>
            <pc:docMk/>
            <pc:sldMk cId="2185007164" sldId="2147483647"/>
            <ac:spMk id="2" creationId="{839FDB95-3589-A0AF-F2A8-C243BF3820E8}"/>
          </ac:spMkLst>
        </pc:spChg>
        <pc:spChg chg="mod">
          <ac:chgData name="Siddhi Paliwal" userId="3ef3921d-16b8-4854-8920-f0b2bd004b9f" providerId="ADAL" clId="{5A4E854C-3520-4148-9A42-EFCEE9920127}" dt="2025-01-13T15:06:15.523" v="1741" actId="1035"/>
          <ac:spMkLst>
            <pc:docMk/>
            <pc:sldMk cId="2185007164" sldId="2147483647"/>
            <ac:spMk id="8" creationId="{A4AE3AB3-BE7F-2E46-921F-8512856A9B6B}"/>
          </ac:spMkLst>
        </pc:spChg>
        <pc:spChg chg="add mod">
          <ac:chgData name="Siddhi Paliwal" userId="3ef3921d-16b8-4854-8920-f0b2bd004b9f" providerId="ADAL" clId="{5A4E854C-3520-4148-9A42-EFCEE9920127}" dt="2025-01-13T15:07:50.193" v="1856" actId="1076"/>
          <ac:spMkLst>
            <pc:docMk/>
            <pc:sldMk cId="2185007164" sldId="2147483647"/>
            <ac:spMk id="20" creationId="{48AEAA38-4E44-91D9-62E8-FB324992A3E2}"/>
          </ac:spMkLst>
        </pc:spChg>
        <pc:spChg chg="add mod">
          <ac:chgData name="Siddhi Paliwal" userId="3ef3921d-16b8-4854-8920-f0b2bd004b9f" providerId="ADAL" clId="{5A4E854C-3520-4148-9A42-EFCEE9920127}" dt="2025-01-13T15:08:00.304" v="1857" actId="1076"/>
          <ac:spMkLst>
            <pc:docMk/>
            <pc:sldMk cId="2185007164" sldId="2147483647"/>
            <ac:spMk id="21" creationId="{DA4A5C8C-AC78-20E8-CBA9-23E1AE52B331}"/>
          </ac:spMkLst>
        </pc:spChg>
        <pc:spChg chg="add mod">
          <ac:chgData name="Siddhi Paliwal" userId="3ef3921d-16b8-4854-8920-f0b2bd004b9f" providerId="ADAL" clId="{5A4E854C-3520-4148-9A42-EFCEE9920127}" dt="2025-01-13T15:06:46.992" v="1746" actId="2711"/>
          <ac:spMkLst>
            <pc:docMk/>
            <pc:sldMk cId="2185007164" sldId="2147483647"/>
            <ac:spMk id="23" creationId="{818F686E-6633-A7CA-08C2-66D4D66FFF14}"/>
          </ac:spMkLst>
        </pc:spChg>
        <pc:picChg chg="add mod">
          <ac:chgData name="Siddhi Paliwal" userId="3ef3921d-16b8-4854-8920-f0b2bd004b9f" providerId="ADAL" clId="{5A4E854C-3520-4148-9A42-EFCEE9920127}" dt="2025-01-13T15:06:32.252" v="1743"/>
          <ac:picMkLst>
            <pc:docMk/>
            <pc:sldMk cId="2185007164" sldId="2147483647"/>
            <ac:picMk id="22" creationId="{CF2DD90C-53BF-625E-2DD8-BBD8AEDAD37B}"/>
          </ac:picMkLst>
        </pc:picChg>
        <pc:picChg chg="add mod">
          <ac:chgData name="Siddhi Paliwal" userId="3ef3921d-16b8-4854-8920-f0b2bd004b9f" providerId="ADAL" clId="{5A4E854C-3520-4148-9A42-EFCEE9920127}" dt="2025-01-13T15:06:32.252" v="1743"/>
          <ac:picMkLst>
            <pc:docMk/>
            <pc:sldMk cId="2185007164" sldId="2147483647"/>
            <ac:picMk id="24" creationId="{65BE8777-F85D-2A31-AD59-F706D81B2DF5}"/>
          </ac:picMkLst>
        </pc:picChg>
        <pc:picChg chg="add mod">
          <ac:chgData name="Siddhi Paliwal" userId="3ef3921d-16b8-4854-8920-f0b2bd004b9f" providerId="ADAL" clId="{5A4E854C-3520-4148-9A42-EFCEE9920127}" dt="2025-01-13T15:07:31.068" v="1855" actId="14861"/>
          <ac:picMkLst>
            <pc:docMk/>
            <pc:sldMk cId="2185007164" sldId="2147483647"/>
            <ac:picMk id="25" creationId="{BCD1C125-FB92-07AD-9C88-8FEB2166B0B0}"/>
          </ac:picMkLst>
        </pc:picChg>
      </pc:sldChg>
      <pc:sldChg chg="del">
        <pc:chgData name="Siddhi Paliwal" userId="3ef3921d-16b8-4854-8920-f0b2bd004b9f" providerId="ADAL" clId="{5A4E854C-3520-4148-9A42-EFCEE9920127}" dt="2025-01-13T14:56:53.570" v="1684" actId="2696"/>
        <pc:sldMkLst>
          <pc:docMk/>
          <pc:sldMk cId="3043737274" sldId="2147483647"/>
        </pc:sldMkLst>
      </pc:sldChg>
      <pc:sldMasterChg chg="addSp modSp mod addSldLayout modSldLayout">
        <pc:chgData name="Siddhi Paliwal" userId="3ef3921d-16b8-4854-8920-f0b2bd004b9f" providerId="ADAL" clId="{5A4E854C-3520-4148-9A42-EFCEE9920127}" dt="2025-01-13T09:30:25.254" v="4" actId="14100"/>
        <pc:sldMasterMkLst>
          <pc:docMk/>
          <pc:sldMasterMk cId="1697870870" sldId="2147483672"/>
        </pc:sldMasterMkLst>
        <pc:picChg chg="add mod">
          <ac:chgData name="Siddhi Paliwal" userId="3ef3921d-16b8-4854-8920-f0b2bd004b9f" providerId="ADAL" clId="{5A4E854C-3520-4148-9A42-EFCEE9920127}" dt="2025-01-13T09:30:25.254" v="4" actId="14100"/>
          <ac:picMkLst>
            <pc:docMk/>
            <pc:sldMasterMk cId="1697870870" sldId="2147483672"/>
            <ac:picMk id="7" creationId="{BBAD8696-EC1E-49CC-D9A5-255D4A749ABA}"/>
          </ac:picMkLst>
        </pc:picChg>
        <pc:sldLayoutChg chg="modSp">
          <pc:chgData name="Siddhi Paliwal" userId="3ef3921d-16b8-4854-8920-f0b2bd004b9f" providerId="ADAL" clId="{5A4E854C-3520-4148-9A42-EFCEE9920127}" dt="2025-01-13T09:28:20.981" v="0" actId="735"/>
          <pc:sldLayoutMkLst>
            <pc:docMk/>
            <pc:sldMasterMk cId="1697870870" sldId="2147483672"/>
            <pc:sldLayoutMk cId="2332178150" sldId="2147483684"/>
          </pc:sldLayoutMkLst>
        </pc:sldLayoutChg>
        <pc:sldLayoutChg chg="add mod replId modTransition">
          <pc:chgData name="Siddhi Paliwal" userId="3ef3921d-16b8-4854-8920-f0b2bd004b9f" providerId="ADAL" clId="{5A4E854C-3520-4148-9A42-EFCEE9920127}" dt="2025-01-13T09:29:44.403" v="1" actId="2890"/>
          <pc:sldLayoutMkLst>
            <pc:docMk/>
            <pc:sldMasterMk cId="1697870870" sldId="2147483672"/>
            <pc:sldLayoutMk cId="2492508729" sldId="2147484097"/>
          </pc:sldLayoutMkLst>
        </pc:sldLayoutChg>
      </pc:sldMasterChg>
      <pc:sldMasterChg chg="delSp mod">
        <pc:chgData name="Siddhi Paliwal" userId="3ef3921d-16b8-4854-8920-f0b2bd004b9f" providerId="ADAL" clId="{5A4E854C-3520-4148-9A42-EFCEE9920127}" dt="2025-01-13T09:53:28.902" v="5" actId="478"/>
        <pc:sldMasterMkLst>
          <pc:docMk/>
          <pc:sldMasterMk cId="306858297" sldId="2147484150"/>
        </pc:sldMasterMkLst>
      </pc:sldMasterChg>
      <pc:sldMasterChg chg="modSldLayout">
        <pc:chgData name="Siddhi Paliwal" userId="3ef3921d-16b8-4854-8920-f0b2bd004b9f" providerId="ADAL" clId="{5A4E854C-3520-4148-9A42-EFCEE9920127}" dt="2025-01-13T10:10:26.253" v="6"/>
        <pc:sldMasterMkLst>
          <pc:docMk/>
          <pc:sldMasterMk cId="3524837938" sldId="2147484150"/>
        </pc:sldMasterMkLst>
        <pc:sldLayoutChg chg="setBg">
          <pc:chgData name="Siddhi Paliwal" userId="3ef3921d-16b8-4854-8920-f0b2bd004b9f" providerId="ADAL" clId="{5A4E854C-3520-4148-9A42-EFCEE9920127}" dt="2025-01-13T10:10:26.253" v="6"/>
          <pc:sldLayoutMkLst>
            <pc:docMk/>
            <pc:sldMasterMk cId="3524837938" sldId="2147484150"/>
            <pc:sldLayoutMk cId="3317244025" sldId="2147484151"/>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483384946" sldId="2147484152"/>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731575555" sldId="2147484153"/>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427983099" sldId="2147484154"/>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254966626" sldId="2147484155"/>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522936948" sldId="2147484156"/>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85656571" sldId="2147484157"/>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902534080" sldId="2147484158"/>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560051007" sldId="2147484159"/>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4125617767" sldId="2147484160"/>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1891780" sldId="2147484161"/>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155900651" sldId="2147484162"/>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31917210" sldId="2147484163"/>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58338679" sldId="2147484164"/>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852425887" sldId="2147484165"/>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230678234" sldId="2147484166"/>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4171491972" sldId="2147484167"/>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620382929" sldId="2147484168"/>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40716040" sldId="2147484169"/>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991988264" sldId="2147484170"/>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815987156" sldId="2147484171"/>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4045866989" sldId="2147484172"/>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15045831" sldId="2147484173"/>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234219301" sldId="2147484174"/>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668161978" sldId="2147484175"/>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4272273083" sldId="2147484177"/>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1904283222" sldId="2147484178"/>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551289067" sldId="2147484181"/>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743099981" sldId="2147484182"/>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855948398" sldId="2147484183"/>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704844602" sldId="2147484184"/>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997410562" sldId="2147484185"/>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857066313" sldId="2147484186"/>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59027714" sldId="2147484187"/>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033282714" sldId="2147484188"/>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2518659880" sldId="2147484189"/>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3936080417" sldId="2147484190"/>
          </pc:sldLayoutMkLst>
        </pc:sldLayoutChg>
        <pc:sldLayoutChg chg="setBg">
          <pc:chgData name="Siddhi Paliwal" userId="3ef3921d-16b8-4854-8920-f0b2bd004b9f" providerId="ADAL" clId="{5A4E854C-3520-4148-9A42-EFCEE9920127}" dt="2025-01-13T10:10:26.253" v="6"/>
          <pc:sldLayoutMkLst>
            <pc:docMk/>
            <pc:sldMasterMk cId="3524837938" sldId="2147484150"/>
            <pc:sldLayoutMk cId="4205153675" sldId="21474841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4E655-6DD2-496C-8D94-136B16BFA5DE}"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8534F-0AB5-4822-A0BF-275DC6C7CAD1}" type="slidenum">
              <a:rPr lang="en-US" smtClean="0"/>
              <a:t>‹#›</a:t>
            </a:fld>
            <a:endParaRPr lang="en-US"/>
          </a:p>
        </p:txBody>
      </p:sp>
    </p:spTree>
    <p:extLst>
      <p:ext uri="{BB962C8B-B14F-4D97-AF65-F5344CB8AC3E}">
        <p14:creationId xmlns:p14="http://schemas.microsoft.com/office/powerpoint/2010/main" val="250666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882DA-2227-6603-08DB-84A35703E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336D4-EFCD-3899-93F7-296C87176AEE}"/>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7472BB3-A6E6-ACB4-27DD-498307CC307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302492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A0A7D-5E46-399A-4BBF-EF08AD7B3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18F10-B6F3-FBED-CFC3-FC3B56E61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983A8-AE81-AF5F-CE52-FFC16CEFB5D1}"/>
              </a:ext>
            </a:extLst>
          </p:cNvPr>
          <p:cNvSpPr>
            <a:spLocks noGrp="1"/>
          </p:cNvSpPr>
          <p:nvPr>
            <p:ph type="body" idx="1"/>
          </p:nvPr>
        </p:nvSpPr>
        <p:spPr/>
        <p:txBody>
          <a:bodyPr/>
          <a:lstStyle/>
          <a:p>
            <a:r>
              <a:rPr lang="en-US"/>
              <a:t>Existing data lake is built on medallion architecture. Existing data can be from raw, curated, and gold layer</a:t>
            </a:r>
          </a:p>
          <a:p>
            <a:r>
              <a:rPr lang="en-US"/>
              <a:t>Query pushdown to </a:t>
            </a:r>
            <a:r>
              <a:rPr lang="en-US" err="1"/>
              <a:t>databricks</a:t>
            </a:r>
            <a:r>
              <a:rPr lang="en-US"/>
              <a:t> for processing</a:t>
            </a:r>
          </a:p>
          <a:p>
            <a:r>
              <a:rPr lang="en-US"/>
              <a:t>Compute will be planned accordingly</a:t>
            </a:r>
          </a:p>
          <a:p>
            <a:r>
              <a:rPr lang="en-US"/>
              <a:t>Data discovery notebooks – data and metadata profiling with unity catalog- accelerator</a:t>
            </a:r>
          </a:p>
        </p:txBody>
      </p:sp>
      <p:sp>
        <p:nvSpPr>
          <p:cNvPr id="4" name="Slide Number Placeholder 3">
            <a:extLst>
              <a:ext uri="{FF2B5EF4-FFF2-40B4-BE49-F238E27FC236}">
                <a16:creationId xmlns:a16="http://schemas.microsoft.com/office/drawing/2014/main" id="{04D3551C-0AC0-3048-091A-0DFF41AB2142}"/>
              </a:ext>
            </a:extLst>
          </p:cNvPr>
          <p:cNvSpPr>
            <a:spLocks noGrp="1"/>
          </p:cNvSpPr>
          <p:nvPr>
            <p:ph type="sldNum" sz="quarter" idx="5"/>
          </p:nvPr>
        </p:nvSpPr>
        <p:spPr/>
        <p:txBody>
          <a:bodyPr/>
          <a:lstStyle/>
          <a:p>
            <a:fld id="{F118534F-0AB5-4822-A0BF-275DC6C7CAD1}" type="slidenum">
              <a:rPr lang="en-US" smtClean="0"/>
              <a:t>10</a:t>
            </a:fld>
            <a:endParaRPr lang="en-US"/>
          </a:p>
        </p:txBody>
      </p:sp>
    </p:spTree>
    <p:extLst>
      <p:ext uri="{BB962C8B-B14F-4D97-AF65-F5344CB8AC3E}">
        <p14:creationId xmlns:p14="http://schemas.microsoft.com/office/powerpoint/2010/main" val="396839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18534F-0AB5-4822-A0BF-275DC6C7CAD1}" type="slidenum">
              <a:rPr lang="en-US" smtClean="0"/>
              <a:t>17</a:t>
            </a:fld>
            <a:endParaRPr lang="en-US"/>
          </a:p>
        </p:txBody>
      </p:sp>
    </p:spTree>
    <p:extLst>
      <p:ext uri="{BB962C8B-B14F-4D97-AF65-F5344CB8AC3E}">
        <p14:creationId xmlns:p14="http://schemas.microsoft.com/office/powerpoint/2010/main" val="189283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AA50-DFCE-E8AA-57E1-8DFA5AE259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6ADEB-C58C-BF3A-4795-5098189E4562}"/>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E8C892E-B6DA-EDAD-C9BE-6098ED5F0DB6}"/>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813291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E3EC7-ADF7-42CA-B91B-9B3622E174CB}" type="slidenum">
              <a:rPr lang="en-GB" smtClean="0"/>
              <a:t>20</a:t>
            </a:fld>
            <a:endParaRPr lang="en-GB"/>
          </a:p>
        </p:txBody>
      </p:sp>
    </p:spTree>
    <p:extLst>
      <p:ext uri="{BB962C8B-B14F-4D97-AF65-F5344CB8AC3E}">
        <p14:creationId xmlns:p14="http://schemas.microsoft.com/office/powerpoint/2010/main" val="268897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B5B6-D5AB-C86D-1F99-8463C2525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C4553-9E35-DC12-ED1D-ABB81E25858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66B76C-F8DB-3EB8-04F9-78F998763FB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1946479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600"/>
              </a:spcBef>
              <a:buFont typeface="Arial" panose="020B0604020202020204" pitchFamily="34" charset="0"/>
              <a:buChar char="•"/>
            </a:pPr>
            <a:endParaRPr lang="en-US" sz="1200" b="1">
              <a:solidFill>
                <a:schemeClr val="bg1"/>
              </a:solidFill>
              <a:ea typeface="+mn-lt"/>
              <a:cs typeface="+mn-lt"/>
            </a:endParaRPr>
          </a:p>
          <a:p>
            <a:pPr marL="285750" indent="-285750">
              <a:spcBef>
                <a:spcPts val="600"/>
              </a:spcBef>
              <a:buFont typeface="Arial" panose="020B0604020202020204" pitchFamily="34" charset="0"/>
              <a:buChar char="•"/>
            </a:pPr>
            <a:r>
              <a:rPr lang="en-US" sz="1200" b="1">
                <a:solidFill>
                  <a:schemeClr val="bg1"/>
                </a:solidFill>
                <a:latin typeface="Aptos SemiBold" panose="020B0004020202020204" pitchFamily="34" charset="0"/>
                <a:ea typeface="+mn-lt"/>
                <a:cs typeface="+mn-lt"/>
              </a:rPr>
              <a:t>Enhanced Service Operations: </a:t>
            </a:r>
            <a:r>
              <a:rPr lang="en-US" sz="1200" b="1">
                <a:solidFill>
                  <a:schemeClr val="bg1"/>
                </a:solidFill>
                <a:ea typeface="+mn-lt"/>
                <a:cs typeface="+mn-lt"/>
              </a:rPr>
              <a:t>Boost productivity with AI-powered tools for case management, routing, and resolution, including Service Planner and knowledge base access.</a:t>
            </a:r>
          </a:p>
          <a:p>
            <a:pPr marL="285750" indent="-285750">
              <a:spcBef>
                <a:spcPts val="600"/>
              </a:spcBef>
              <a:buFont typeface="Arial" panose="020B0604020202020204" pitchFamily="34" charset="0"/>
              <a:buChar char="•"/>
            </a:pPr>
            <a:r>
              <a:rPr lang="en-US" sz="1200" b="1">
                <a:solidFill>
                  <a:schemeClr val="bg1"/>
                </a:solidFill>
                <a:latin typeface="Aptos SemiBold" panose="020B0004020202020204" pitchFamily="34" charset="0"/>
                <a:ea typeface="+mn-lt"/>
                <a:cs typeface="+mn-lt"/>
              </a:rPr>
              <a:t>Proactive Incident Management: </a:t>
            </a:r>
            <a:r>
              <a:rPr lang="en-US" sz="1200" b="1">
                <a:solidFill>
                  <a:schemeClr val="bg1"/>
                </a:solidFill>
                <a:ea typeface="+mn-lt"/>
                <a:cs typeface="+mn-lt"/>
              </a:rPr>
              <a:t>Detect and resolve incidents swiftly with integrated tools, real-time communication, and collaborative workflows.</a:t>
            </a:r>
          </a:p>
          <a:p>
            <a:pPr marL="285750" indent="-285750">
              <a:spcBef>
                <a:spcPts val="600"/>
              </a:spcBef>
              <a:buFont typeface="Arial" panose="020B0604020202020204" pitchFamily="34" charset="0"/>
              <a:buChar char="•"/>
            </a:pPr>
            <a:r>
              <a:rPr lang="en-US" sz="1200" b="1">
                <a:solidFill>
                  <a:schemeClr val="bg1"/>
                </a:solidFill>
                <a:latin typeface="Aptos SemiBold" panose="020B0004020202020204" pitchFamily="34" charset="0"/>
                <a:ea typeface="+mn-lt"/>
                <a:cs typeface="+mn-lt"/>
              </a:rPr>
              <a:t>Customer Journey Mapping: </a:t>
            </a:r>
            <a:r>
              <a:rPr lang="en-US" sz="1200" b="1">
                <a:solidFill>
                  <a:schemeClr val="bg1"/>
                </a:solidFill>
                <a:ea typeface="+mn-lt"/>
                <a:cs typeface="+mn-lt"/>
              </a:rPr>
              <a:t>Optimize customer experiences and drive business growth by visualizing interactions and identifying areas for improvement across the entire customer lifecycle.</a:t>
            </a:r>
          </a:p>
        </p:txBody>
      </p:sp>
      <p:sp>
        <p:nvSpPr>
          <p:cNvPr id="4" name="Slide Number Placeholder 3"/>
          <p:cNvSpPr>
            <a:spLocks noGrp="1"/>
          </p:cNvSpPr>
          <p:nvPr>
            <p:ph type="sldNum" sz="quarter" idx="5"/>
          </p:nvPr>
        </p:nvSpPr>
        <p:spPr/>
        <p:txBody>
          <a:bodyPr/>
          <a:lstStyle/>
          <a:p>
            <a:fld id="{F118534F-0AB5-4822-A0BF-275DC6C7CAD1}" type="slidenum">
              <a:rPr lang="en-US" smtClean="0"/>
              <a:t>23</a:t>
            </a:fld>
            <a:endParaRPr lang="en-US"/>
          </a:p>
        </p:txBody>
      </p:sp>
    </p:spTree>
    <p:extLst>
      <p:ext uri="{BB962C8B-B14F-4D97-AF65-F5344CB8AC3E}">
        <p14:creationId xmlns:p14="http://schemas.microsoft.com/office/powerpoint/2010/main" val="1624433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B5B6-D5AB-C86D-1F99-8463C2525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C4553-9E35-DC12-ED1D-ABB81E25858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66B76C-F8DB-3EB8-04F9-78F998763FB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100228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73BA-EDCC-7F9C-9409-14D14D333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26ACC-1BC2-776F-E6B4-D6E963848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61D8B-500F-C17A-6690-9332DD3C78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C3DCBD-99D9-283E-42C8-5E89C0D36D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65E99-A368-4541-BF02-8E4E461882D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633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E6CCE-3C3B-E59A-2DD5-3D3EB6D55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C4C35-9E63-7FE0-7782-0D01B9BA6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B238F-D344-678F-8940-A2832FC7E5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6DBA3E-B176-C45E-D1EC-E77ADD7906FB}"/>
              </a:ext>
            </a:extLst>
          </p:cNvPr>
          <p:cNvSpPr>
            <a:spLocks noGrp="1"/>
          </p:cNvSpPr>
          <p:nvPr>
            <p:ph type="sldNum" sz="quarter" idx="5"/>
          </p:nvPr>
        </p:nvSpPr>
        <p:spPr/>
        <p:txBody>
          <a:bodyPr/>
          <a:lstStyle/>
          <a:p>
            <a:fld id="{F118534F-0AB5-4822-A0BF-275DC6C7CAD1}" type="slidenum">
              <a:rPr lang="en-US" smtClean="0"/>
              <a:t>31</a:t>
            </a:fld>
            <a:endParaRPr lang="en-US"/>
          </a:p>
        </p:txBody>
      </p:sp>
    </p:spTree>
    <p:extLst>
      <p:ext uri="{BB962C8B-B14F-4D97-AF65-F5344CB8AC3E}">
        <p14:creationId xmlns:p14="http://schemas.microsoft.com/office/powerpoint/2010/main" val="4211433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EC4B0-7DBC-9C30-1424-F482A4612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A57C8-A5F6-C6FA-6CB1-151238BD1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6C547-71E9-21AB-F1B7-8209102D6E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66098F-6DC6-6130-A127-7994B338785D}"/>
              </a:ext>
            </a:extLst>
          </p:cNvPr>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273CCB6-D4A9-4ED2-AFDE-5A2C68F6465C}"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960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403144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F35D9-5254-E51F-95F0-5F5DE4983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CA82E-36BE-2965-EF0F-6BA4A6E56AFD}"/>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6CEA729-6497-409D-1828-2BED980F76F2}"/>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275632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79BF-794E-53A2-274C-B037E39EF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A5705-F3C4-95CB-454E-FAF718D9E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EF026F-0504-2343-913D-58EC21F32B9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F42F44C-0496-1D1B-3434-C40AF81AE6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94049-E35E-4E63-B44D-1358C43FBC28}"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0834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B5B6-D5AB-C86D-1F99-8463C2525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C4553-9E35-DC12-ED1D-ABB81E25858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66B76C-F8DB-3EB8-04F9-78F998763FB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414005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7B58-9107-8A4C-583A-C7B0B4E70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6F396-A6EB-8467-65BB-3F73EB37C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1B2A0E-1CA7-17F2-B69B-41EB77BDFF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F63F6D-057D-6446-CA97-31BA161FE27E}"/>
              </a:ext>
            </a:extLst>
          </p:cNvPr>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119A44A-5ACC-4D74-BCA9-C13000EEDE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38618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Lowell </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6FDB1-43C1-4544-8CC2-7F9284036126}"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10632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RNL</a:t>
            </a:r>
            <a:endParaRPr lang="en-IN"/>
          </a:p>
        </p:txBody>
      </p:sp>
      <p:sp>
        <p:nvSpPr>
          <p:cNvPr id="4" name="Slide Number Placeholder 3"/>
          <p:cNvSpPr>
            <a:spLocks noGrp="1"/>
          </p:cNvSpPr>
          <p:nvPr>
            <p:ph type="sldNum" sz="quarter" idx="5"/>
          </p:nvPr>
        </p:nvSpPr>
        <p:spPr/>
        <p:txBody>
          <a:bodyPr/>
          <a:lstStyle/>
          <a:p>
            <a:fld id="{214FCD63-C61C-4238-80EB-772DE66557FF}" type="slidenum">
              <a:rPr lang="en-US" smtClean="0"/>
              <a:t>41</a:t>
            </a:fld>
            <a:endParaRPr lang="en-US"/>
          </a:p>
        </p:txBody>
      </p:sp>
    </p:spTree>
    <p:extLst>
      <p:ext uri="{BB962C8B-B14F-4D97-AF65-F5344CB8AC3E}">
        <p14:creationId xmlns:p14="http://schemas.microsoft.com/office/powerpoint/2010/main" val="195448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B5B6-D5AB-C86D-1F99-8463C2525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C4553-9E35-DC12-ED1D-ABB81E25858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66B76C-F8DB-3EB8-04F9-78F998763FB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220044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92B97-879A-B5A7-2091-22644D28F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CAA49-E8AE-B7A5-3F2B-544C6C32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AF304-8DE9-FF78-D12E-EE3678AAB8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AED644-95A5-F395-0374-300ADA70EB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65E99-A368-4541-BF02-8E4E461882D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931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B5B6-D5AB-C86D-1F99-8463C2525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C4553-9E35-DC12-ED1D-ABB81E25858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66B76C-F8DB-3EB8-04F9-78F998763FBF}"/>
              </a:ext>
            </a:extLst>
          </p:cNvPr>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192056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41D2A-E493-740C-CD57-D3A3868DF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98941-DF27-DFB2-012D-FCB0BBE72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38A08-E197-D50B-6EAA-8FDC365D300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FAD8C4C-20BF-2963-8D92-8A568876DA51}"/>
              </a:ext>
            </a:extLst>
          </p:cNvPr>
          <p:cNvSpPr>
            <a:spLocks noGrp="1"/>
          </p:cNvSpPr>
          <p:nvPr>
            <p:ph type="sldNum" sz="quarter" idx="5"/>
          </p:nvPr>
        </p:nvSpPr>
        <p:spPr/>
        <p:txBody>
          <a:bodyPr/>
          <a:lstStyle/>
          <a:p>
            <a:fld id="{F118534F-0AB5-4822-A0BF-275DC6C7CAD1}" type="slidenum">
              <a:rPr lang="en-US" smtClean="0"/>
              <a:t>6</a:t>
            </a:fld>
            <a:endParaRPr lang="en-US"/>
          </a:p>
        </p:txBody>
      </p:sp>
    </p:spTree>
    <p:extLst>
      <p:ext uri="{BB962C8B-B14F-4D97-AF65-F5344CB8AC3E}">
        <p14:creationId xmlns:p14="http://schemas.microsoft.com/office/powerpoint/2010/main" val="3966539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118534F-0AB5-4822-A0BF-275DC6C7CAD1}" type="slidenum">
              <a:rPr lang="en-US" smtClean="0"/>
              <a:t>7</a:t>
            </a:fld>
            <a:endParaRPr lang="en-US"/>
          </a:p>
        </p:txBody>
      </p:sp>
    </p:spTree>
    <p:extLst>
      <p:ext uri="{BB962C8B-B14F-4D97-AF65-F5344CB8AC3E}">
        <p14:creationId xmlns:p14="http://schemas.microsoft.com/office/powerpoint/2010/main" val="88139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204E-73CF-33AC-F1A9-979BD63B6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19F8-4C82-FB87-678E-2950C7F04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92A36-46D3-3349-EA09-D9753DC751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98D542-1F22-F919-9E22-0F77D992A157}"/>
              </a:ext>
            </a:extLst>
          </p:cNvPr>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273CCB6-D4A9-4ED2-AFDE-5A2C68F6465C}"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972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0B150-3695-9E5E-8BC7-2D442751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F595D-BBAB-2CBA-0C6E-A28811904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1BA4D-FA9D-A5DC-F57C-B85EF1E1DB8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3FC0E27-3A70-7778-BA93-2A2EEBDEA6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65E99-A368-4541-BF02-8E4E461882D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880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4715" y="1221441"/>
            <a:ext cx="565840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88555" y="299392"/>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defRPr sz="3500"/>
            </a:lvl1pPr>
          </a:lstStyle>
          <a:p>
            <a:r>
              <a:rPr lang="en-US"/>
              <a:t>2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6238877" y="1221441"/>
            <a:ext cx="566737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2639646"/>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r block +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1488" y="0"/>
            <a:ext cx="3263801"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471706"/>
            <a:ext cx="2681094" cy="4687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2686352"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Color block +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7231062" y="1471706"/>
            <a:ext cx="4675187" cy="4687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
        <p:nvSpPr>
          <p:cNvPr id="6" name="Picture Placeholder 5">
            <a:extLst>
              <a:ext uri="{FF2B5EF4-FFF2-40B4-BE49-F238E27FC236}">
                <a16:creationId xmlns:a16="http://schemas.microsoft.com/office/drawing/2014/main" id="{4077A984-71DC-DF43-919A-0A8AFF4FF163}"/>
              </a:ext>
            </a:extLst>
          </p:cNvPr>
          <p:cNvSpPr>
            <a:spLocks noGrp="1"/>
          </p:cNvSpPr>
          <p:nvPr>
            <p:ph type="pic" sz="quarter" idx="13" hasCustomPrompt="1"/>
          </p:nvPr>
        </p:nvSpPr>
        <p:spPr>
          <a:xfrm>
            <a:off x="3262313" y="0"/>
            <a:ext cx="3683000" cy="6858000"/>
          </a:xfrm>
          <a:solidFill>
            <a:schemeClr val="bg1"/>
          </a:solidFill>
        </p:spPr>
        <p:txBody>
          <a:bodyPr anchor="ctr"/>
          <a:lstStyle>
            <a:lvl1pPr algn="ctr">
              <a:defRPr>
                <a:solidFill>
                  <a:schemeClr val="tx1"/>
                </a:solidFill>
              </a:defRPr>
            </a:lvl1pPr>
          </a:lstStyle>
          <a:p>
            <a:r>
              <a:rPr lang="en-US"/>
              <a:t>[add image]</a:t>
            </a:r>
          </a:p>
        </p:txBody>
      </p:sp>
    </p:spTree>
    <p:extLst>
      <p:ext uri="{BB962C8B-B14F-4D97-AF65-F5344CB8AC3E}">
        <p14:creationId xmlns:p14="http://schemas.microsoft.com/office/powerpoint/2010/main" val="2490315358"/>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1104">
          <p15:clr>
            <a:srgbClr val="F26B43"/>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Right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7647289"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Right color block</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32971" y="0"/>
            <a:ext cx="3959029"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10" name="Text Placeholder 4">
            <a:extLst>
              <a:ext uri="{FF2B5EF4-FFF2-40B4-BE49-F238E27FC236}">
                <a16:creationId xmlns:a16="http://schemas.microsoft.com/office/drawing/2014/main" id="{D3170F25-7039-028E-4417-CFD9A7247BEF}"/>
              </a:ext>
            </a:extLst>
          </p:cNvPr>
          <p:cNvSpPr>
            <a:spLocks noGrp="1"/>
          </p:cNvSpPr>
          <p:nvPr>
            <p:ph type="body" sz="quarter" idx="12"/>
          </p:nvPr>
        </p:nvSpPr>
        <p:spPr>
          <a:xfrm>
            <a:off x="4264221" y="1221441"/>
            <a:ext cx="367327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95685120"/>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ft color block">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1488" y="0"/>
            <a:ext cx="3970238"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41367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3420371"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Left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54501" y="1221441"/>
            <a:ext cx="765174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chemeClr val="accent1"/>
                </a:solidFill>
                <a:effectLst/>
                <a:uLnTx/>
                <a:uFillTx/>
                <a:latin typeface="Aptos" panose="020B0004020202020204" pitchFamily="34" charset="0"/>
                <a:ea typeface="+mj-ea"/>
                <a:cs typeface="+mj-cs"/>
                <a:sym typeface="IBM Plex Sans Light"/>
              </a:rPr>
              <a:t>/</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 Design</a:t>
            </a:r>
          </a:p>
        </p:txBody>
      </p:sp>
    </p:spTree>
    <p:extLst>
      <p:ext uri="{BB962C8B-B14F-4D97-AF65-F5344CB8AC3E}">
        <p14:creationId xmlns:p14="http://schemas.microsoft.com/office/powerpoint/2010/main" val="368273859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alf color block">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6096000" y="0"/>
            <a:ext cx="609600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5200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5520039"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Half color block</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381751" y="1221441"/>
            <a:ext cx="5524500"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2933475030"/>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color block">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FAD1F5-A942-6244-5E87-9764C0D1F058}"/>
              </a:ext>
            </a:extLst>
          </p:cNvPr>
          <p:cNvSpPr/>
          <p:nvPr userDrawn="1"/>
        </p:nvSpPr>
        <p:spPr bwMode="auto">
          <a:xfrm>
            <a:off x="0" y="1"/>
            <a:ext cx="12192000" cy="2846294"/>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3238500"/>
            <a:ext cx="2681094"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Top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3238500"/>
            <a:ext cx="2681094"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3238500"/>
            <a:ext cx="2679606"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3238500"/>
            <a:ext cx="2686611"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813385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2448">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color block">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FAD1F5-A942-6244-5E87-9764C0D1F058}"/>
              </a:ext>
            </a:extLst>
          </p:cNvPr>
          <p:cNvSpPr/>
          <p:nvPr userDrawn="1"/>
        </p:nvSpPr>
        <p:spPr bwMode="auto">
          <a:xfrm>
            <a:off x="0" y="4549589"/>
            <a:ext cx="12192000" cy="2308412"/>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Bottom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17706"/>
            <a:ext cx="2686611"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43684296"/>
      </p:ext>
    </p:extLst>
  </p:cSld>
  <p:clrMapOvr>
    <a:masterClrMapping/>
  </p:clrMapOvr>
  <p:transition spd="med"/>
  <p:extLst>
    <p:ext uri="{DCECCB84-F9BA-43D5-87BE-67443E8EF086}">
      <p15:sldGuideLst xmlns:p15="http://schemas.microsoft.com/office/powerpoint/2012/main">
        <p15:guide id="2" orient="horz" pos="3024">
          <p15:clr>
            <a:srgbClr val="F26B43"/>
          </p15:clr>
        </p15:guide>
        <p15:guide id="3" orient="horz" pos="912">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1488" y="0"/>
            <a:ext cx="3263801"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471706"/>
            <a:ext cx="2681094" cy="4687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2686352"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Color block +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7231062" y="1471706"/>
            <a:ext cx="4675187" cy="4687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 Design</a:t>
            </a:r>
          </a:p>
        </p:txBody>
      </p:sp>
      <p:sp>
        <p:nvSpPr>
          <p:cNvPr id="6" name="Picture Placeholder 5">
            <a:extLst>
              <a:ext uri="{FF2B5EF4-FFF2-40B4-BE49-F238E27FC236}">
                <a16:creationId xmlns:a16="http://schemas.microsoft.com/office/drawing/2014/main" id="{4077A984-71DC-DF43-919A-0A8AFF4FF163}"/>
              </a:ext>
            </a:extLst>
          </p:cNvPr>
          <p:cNvSpPr>
            <a:spLocks noGrp="1"/>
          </p:cNvSpPr>
          <p:nvPr>
            <p:ph type="pic" sz="quarter" idx="13" hasCustomPrompt="1"/>
          </p:nvPr>
        </p:nvSpPr>
        <p:spPr>
          <a:xfrm>
            <a:off x="3262313" y="0"/>
            <a:ext cx="3683000" cy="6858000"/>
          </a:xfrm>
          <a:solidFill>
            <a:schemeClr val="bg1"/>
          </a:solidFill>
        </p:spPr>
        <p:txBody>
          <a:bodyPr anchor="ctr"/>
          <a:lstStyle>
            <a:lvl1pPr algn="ctr">
              <a:defRPr>
                <a:solidFill>
                  <a:schemeClr val="tx1"/>
                </a:solidFill>
              </a:defRPr>
            </a:lvl1pPr>
          </a:lstStyle>
          <a:p>
            <a:r>
              <a:rPr lang="en-US"/>
              <a:t>[add image]</a:t>
            </a:r>
          </a:p>
        </p:txBody>
      </p:sp>
    </p:spTree>
    <p:extLst>
      <p:ext uri="{BB962C8B-B14F-4D97-AF65-F5344CB8AC3E}">
        <p14:creationId xmlns:p14="http://schemas.microsoft.com/office/powerpoint/2010/main" val="77007683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110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iddle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8959" y="0"/>
            <a:ext cx="3678540"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367854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Middle image</a:t>
            </a:r>
            <a:endParaRPr/>
          </a:p>
        </p:txBody>
      </p:sp>
      <p:sp>
        <p:nvSpPr>
          <p:cNvPr id="2" name="Text Placeholder 4">
            <a:extLst>
              <a:ext uri="{FF2B5EF4-FFF2-40B4-BE49-F238E27FC236}">
                <a16:creationId xmlns:a16="http://schemas.microsoft.com/office/drawing/2014/main" id="{268CFDAC-21E1-B6CB-5526-A2AB72858990}"/>
              </a:ext>
            </a:extLst>
          </p:cNvPr>
          <p:cNvSpPr>
            <a:spLocks noGrp="1"/>
          </p:cNvSpPr>
          <p:nvPr>
            <p:ph type="body" sz="quarter" idx="14"/>
          </p:nvPr>
        </p:nvSpPr>
        <p:spPr>
          <a:xfrm>
            <a:off x="824044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211434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eft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0" y="0"/>
            <a:ext cx="5246688"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6246977" y="2265456"/>
            <a:ext cx="4952836" cy="389404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6238876" y="1270000"/>
            <a:ext cx="4959927"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Left image short agenda</a:t>
            </a:r>
            <a:endParaRPr/>
          </a:p>
        </p:txBody>
      </p:sp>
      <p:sp>
        <p:nvSpPr>
          <p:cNvPr id="7" name="Text Placeholder 3">
            <a:extLst>
              <a:ext uri="{FF2B5EF4-FFF2-40B4-BE49-F238E27FC236}">
                <a16:creationId xmlns:a16="http://schemas.microsoft.com/office/drawing/2014/main" id="{C5EDB870-A99C-88B9-5C4B-1911ED2B4E5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 Design</a:t>
            </a:r>
          </a:p>
        </p:txBody>
      </p:sp>
    </p:spTree>
    <p:extLst>
      <p:ext uri="{BB962C8B-B14F-4D97-AF65-F5344CB8AC3E}">
        <p14:creationId xmlns:p14="http://schemas.microsoft.com/office/powerpoint/2010/main" val="3209726315"/>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60">
          <p15:clr>
            <a:srgbClr val="F26B43"/>
          </p15:clr>
        </p15:guide>
        <p15:guide id="4" orient="horz" pos="1704">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alf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6238875" y="0"/>
            <a:ext cx="5953125"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5657657"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5657657"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Half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194635257"/>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9215437" y="0"/>
            <a:ext cx="2976562"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863947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0" y="274544"/>
            <a:ext cx="8639478"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1/4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5036337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dle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8959" y="0"/>
            <a:ext cx="3678540"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67854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Middle image</a:t>
            </a:r>
            <a:endParaRPr/>
          </a:p>
        </p:txBody>
      </p:sp>
      <p:sp>
        <p:nvSpPr>
          <p:cNvPr id="2" name="Text Placeholder 4">
            <a:extLst>
              <a:ext uri="{FF2B5EF4-FFF2-40B4-BE49-F238E27FC236}">
                <a16:creationId xmlns:a16="http://schemas.microsoft.com/office/drawing/2014/main" id="{268CFDAC-21E1-B6CB-5526-A2AB72858990}"/>
              </a:ext>
            </a:extLst>
          </p:cNvPr>
          <p:cNvSpPr>
            <a:spLocks noGrp="1"/>
          </p:cNvSpPr>
          <p:nvPr>
            <p:ph type="body" sz="quarter" idx="14"/>
          </p:nvPr>
        </p:nvSpPr>
        <p:spPr>
          <a:xfrm>
            <a:off x="824044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3364328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4501" y="0"/>
            <a:ext cx="7937499"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4"/>
            <a:ext cx="3673281"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2/3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954739097"/>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1" y="0"/>
            <a:ext cx="12191999" cy="6858000"/>
          </a:xfrm>
          <a:solidFill>
            <a:schemeClr val="bg1"/>
          </a:solidFill>
        </p:spPr>
        <p:txBody>
          <a:bodyPr anchor="ctr"/>
          <a:lstStyle>
            <a:lvl1pPr algn="ctr">
              <a:defRPr>
                <a:solidFill>
                  <a:schemeClr val="tx1"/>
                </a:solidFill>
              </a:defRPr>
            </a:lvl1pPr>
          </a:lstStyle>
          <a:p>
            <a:r>
              <a:rPr lang="en-US"/>
              <a:t>[add full image]</a:t>
            </a:r>
          </a:p>
        </p:txBody>
      </p:sp>
      <p:sp>
        <p:nvSpPr>
          <p:cNvPr id="2" name="Text Placeholder 3">
            <a:extLst>
              <a:ext uri="{FF2B5EF4-FFF2-40B4-BE49-F238E27FC236}">
                <a16:creationId xmlns:a16="http://schemas.microsoft.com/office/drawing/2014/main" id="{58FB3813-5A01-A86A-A140-973431D7417F}"/>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7" name="Graphic 6">
            <a:extLst>
              <a:ext uri="{FF2B5EF4-FFF2-40B4-BE49-F238E27FC236}">
                <a16:creationId xmlns:a16="http://schemas.microsoft.com/office/drawing/2014/main" id="{45931F86-4C64-9FBF-098B-1ADD1A26506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9" name="Text Placeholder 3">
            <a:extLst>
              <a:ext uri="{FF2B5EF4-FFF2-40B4-BE49-F238E27FC236}">
                <a16:creationId xmlns:a16="http://schemas.microsoft.com/office/drawing/2014/main" id="{866CA566-8F60-03D9-049C-F5E33522BDB6}"/>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 Design</a:t>
            </a:r>
          </a:p>
        </p:txBody>
      </p:sp>
      <p:sp>
        <p:nvSpPr>
          <p:cNvPr id="10" name="Title Text">
            <a:extLst>
              <a:ext uri="{FF2B5EF4-FFF2-40B4-BE49-F238E27FC236}">
                <a16:creationId xmlns:a16="http://schemas.microsoft.com/office/drawing/2014/main" id="{2F82232D-23DD-4283-0987-40C92FF7B6C8}"/>
              </a:ext>
            </a:extLst>
          </p:cNvPr>
          <p:cNvSpPr txBox="1">
            <a:spLocks noGrp="1"/>
          </p:cNvSpPr>
          <p:nvPr>
            <p:ph type="title" hasCustomPrompt="1"/>
          </p:nvPr>
        </p:nvSpPr>
        <p:spPr>
          <a:xfrm>
            <a:off x="288555" y="274544"/>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a:defRPr>
                <a:solidFill>
                  <a:schemeClr val="tx1"/>
                </a:solidFill>
              </a:defRPr>
            </a:lvl1pPr>
          </a:lstStyle>
          <a:p>
            <a:r>
              <a:rPr lang="en-US"/>
              <a:t>Full image</a:t>
            </a:r>
            <a:endParaRPr/>
          </a:p>
        </p:txBody>
      </p:sp>
    </p:spTree>
    <p:extLst>
      <p:ext uri="{BB962C8B-B14F-4D97-AF65-F5344CB8AC3E}">
        <p14:creationId xmlns:p14="http://schemas.microsoft.com/office/powerpoint/2010/main" val="2743062245"/>
      </p:ext>
    </p:extLst>
  </p:cSld>
  <p:clrMapOvr>
    <a:masterClrMapping/>
  </p:clrMapOvr>
  <p:transition spd="med"/>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ottom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863947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Half circle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reeform: Shape 5">
            <a:extLst>
              <a:ext uri="{FF2B5EF4-FFF2-40B4-BE49-F238E27FC236}">
                <a16:creationId xmlns:a16="http://schemas.microsoft.com/office/drawing/2014/main" id="{E4B0EB2B-7117-FC86-E8DC-933DB03191EF}"/>
              </a:ext>
            </a:extLst>
          </p:cNvPr>
          <p:cNvSpPr>
            <a:spLocks noGrp="1"/>
          </p:cNvSpPr>
          <p:nvPr>
            <p:ph type="pic" sz="quarter" idx="10" hasCustomPrompt="1"/>
          </p:nvPr>
        </p:nvSpPr>
        <p:spPr>
          <a:xfrm flipH="1">
            <a:off x="9303437" y="299085"/>
            <a:ext cx="2890043" cy="5860415"/>
          </a:xfrm>
          <a:custGeom>
            <a:avLst/>
            <a:gdLst>
              <a:gd name="connsiteX0" fmla="*/ 0 w 2264458"/>
              <a:gd name="connsiteY0" fmla="*/ 0 h 4673463"/>
              <a:gd name="connsiteX1" fmla="*/ 163193 w 2264458"/>
              <a:gd name="connsiteY1" fmla="*/ 8241 h 4673463"/>
              <a:gd name="connsiteX2" fmla="*/ 2264458 w 2264458"/>
              <a:gd name="connsiteY2" fmla="*/ 2336732 h 4673463"/>
              <a:gd name="connsiteX3" fmla="*/ 163193 w 2264458"/>
              <a:gd name="connsiteY3" fmla="*/ 4665223 h 4673463"/>
              <a:gd name="connsiteX4" fmla="*/ 0 w 2264458"/>
              <a:gd name="connsiteY4" fmla="*/ 4673463 h 4673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458" h="4673463">
                <a:moveTo>
                  <a:pt x="0" y="0"/>
                </a:moveTo>
                <a:lnTo>
                  <a:pt x="163193" y="8241"/>
                </a:lnTo>
                <a:cubicBezTo>
                  <a:pt x="1343443" y="128102"/>
                  <a:pt x="2264458" y="1124859"/>
                  <a:pt x="2264458" y="2336732"/>
                </a:cubicBezTo>
                <a:cubicBezTo>
                  <a:pt x="2264458" y="3548604"/>
                  <a:pt x="1343443" y="4545363"/>
                  <a:pt x="163193" y="4665223"/>
                </a:cubicBezTo>
                <a:lnTo>
                  <a:pt x="0" y="4673463"/>
                </a:lnTo>
                <a:close/>
              </a:path>
            </a:pathLst>
          </a:custGeom>
          <a:solidFill>
            <a:schemeClr val="bg1"/>
          </a:solidFill>
        </p:spPr>
        <p:txBody>
          <a:bodyPr wrap="square" anchor="ctr">
            <a:noAutofit/>
          </a:bodyPr>
          <a:lstStyle>
            <a:lvl1pPr marL="0" indent="0" algn="ctr">
              <a:buNone/>
              <a:defRPr>
                <a:solidFill>
                  <a:schemeClr val="tx1"/>
                </a:solidFill>
              </a:defRPr>
            </a:lvl1pPr>
          </a:lstStyle>
          <a:p>
            <a:pPr lvl="0"/>
            <a:r>
              <a:rPr lang="en-ID" noProof="0"/>
              <a:t>[add image]</a:t>
            </a:r>
          </a:p>
        </p:txBody>
      </p:sp>
    </p:spTree>
    <p:extLst>
      <p:ext uri="{BB962C8B-B14F-4D97-AF65-F5344CB8AC3E}">
        <p14:creationId xmlns:p14="http://schemas.microsoft.com/office/powerpoint/2010/main" val="412448855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onut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5662913"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Donut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2" name="Freeform: Shape 5">
            <a:extLst>
              <a:ext uri="{FF2B5EF4-FFF2-40B4-BE49-F238E27FC236}">
                <a16:creationId xmlns:a16="http://schemas.microsoft.com/office/drawing/2014/main" id="{E0ECF2DF-7B98-4586-E79B-667D49C0527B}"/>
              </a:ext>
            </a:extLst>
          </p:cNvPr>
          <p:cNvSpPr>
            <a:spLocks noGrp="1"/>
          </p:cNvSpPr>
          <p:nvPr>
            <p:ph type="pic" sz="quarter" idx="10" hasCustomPrompt="1"/>
          </p:nvPr>
        </p:nvSpPr>
        <p:spPr>
          <a:xfrm>
            <a:off x="6521356" y="307695"/>
            <a:ext cx="6264555" cy="6264555"/>
          </a:xfrm>
          <a:custGeom>
            <a:avLst/>
            <a:gdLst>
              <a:gd name="connsiteX0" fmla="*/ 2476500 w 4953000"/>
              <a:gd name="connsiteY0" fmla="*/ 1771639 h 4953000"/>
              <a:gd name="connsiteX1" fmla="*/ 1771639 w 4953000"/>
              <a:gd name="connsiteY1" fmla="*/ 2476500 h 4953000"/>
              <a:gd name="connsiteX2" fmla="*/ 2476500 w 4953000"/>
              <a:gd name="connsiteY2" fmla="*/ 3181361 h 4953000"/>
              <a:gd name="connsiteX3" fmla="*/ 3181361 w 4953000"/>
              <a:gd name="connsiteY3" fmla="*/ 2476500 h 4953000"/>
              <a:gd name="connsiteX4" fmla="*/ 2476500 w 4953000"/>
              <a:gd name="connsiteY4" fmla="*/ 1771639 h 4953000"/>
              <a:gd name="connsiteX5" fmla="*/ 2476500 w 4953000"/>
              <a:gd name="connsiteY5" fmla="*/ 0 h 4953000"/>
              <a:gd name="connsiteX6" fmla="*/ 4953000 w 4953000"/>
              <a:gd name="connsiteY6" fmla="*/ 2476500 h 4953000"/>
              <a:gd name="connsiteX7" fmla="*/ 2476500 w 4953000"/>
              <a:gd name="connsiteY7" fmla="*/ 4953000 h 4953000"/>
              <a:gd name="connsiteX8" fmla="*/ 0 w 4953000"/>
              <a:gd name="connsiteY8" fmla="*/ 2476500 h 4953000"/>
              <a:gd name="connsiteX9" fmla="*/ 2476500 w 4953000"/>
              <a:gd name="connsiteY9"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0" h="4953000">
                <a:moveTo>
                  <a:pt x="2476500" y="1771639"/>
                </a:moveTo>
                <a:cubicBezTo>
                  <a:pt x="2087216" y="1771639"/>
                  <a:pt x="1771639" y="2087216"/>
                  <a:pt x="1771639" y="2476500"/>
                </a:cubicBezTo>
                <a:cubicBezTo>
                  <a:pt x="1771639" y="2865784"/>
                  <a:pt x="2087216" y="3181361"/>
                  <a:pt x="2476500" y="3181361"/>
                </a:cubicBezTo>
                <a:cubicBezTo>
                  <a:pt x="2865784" y="3181361"/>
                  <a:pt x="3181361" y="2865784"/>
                  <a:pt x="3181361" y="2476500"/>
                </a:cubicBezTo>
                <a:cubicBezTo>
                  <a:pt x="3181361" y="2087216"/>
                  <a:pt x="2865784" y="1771639"/>
                  <a:pt x="2476500" y="1771639"/>
                </a:cubicBezTo>
                <a:close/>
                <a:moveTo>
                  <a:pt x="2476500" y="0"/>
                </a:moveTo>
                <a:cubicBezTo>
                  <a:pt x="3844233" y="0"/>
                  <a:pt x="4953000" y="1108767"/>
                  <a:pt x="4953000" y="2476500"/>
                </a:cubicBezTo>
                <a:cubicBezTo>
                  <a:pt x="4953000" y="3844233"/>
                  <a:pt x="3844233" y="4953000"/>
                  <a:pt x="2476500" y="4953000"/>
                </a:cubicBezTo>
                <a:cubicBezTo>
                  <a:pt x="1108767" y="4953000"/>
                  <a:pt x="0" y="3844233"/>
                  <a:pt x="0" y="2476500"/>
                </a:cubicBezTo>
                <a:cubicBezTo>
                  <a:pt x="0" y="1108767"/>
                  <a:pt x="1108767" y="0"/>
                  <a:pt x="2476500" y="0"/>
                </a:cubicBezTo>
                <a:close/>
              </a:path>
            </a:pathLst>
          </a:custGeom>
          <a:solidFill>
            <a:schemeClr val="bg1"/>
          </a:solidFill>
        </p:spPr>
        <p:txBody>
          <a:bodyPr wrap="square" anchor="ctr">
            <a:noAutofit/>
          </a:bodyPr>
          <a:lstStyle>
            <a:lvl1pPr algn="ctr">
              <a:defRPr/>
            </a:lvl1pPr>
          </a:lstStyle>
          <a:p>
            <a:pPr lvl="0"/>
            <a:r>
              <a:rPr lang="en-ID" noProof="0"/>
              <a:t>[add image]</a:t>
            </a:r>
          </a:p>
        </p:txBody>
      </p:sp>
    </p:spTree>
    <p:extLst>
      <p:ext uri="{BB962C8B-B14F-4D97-AF65-F5344CB8AC3E}">
        <p14:creationId xmlns:p14="http://schemas.microsoft.com/office/powerpoint/2010/main" val="221788051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ng title + data callout donut image">
    <p:bg>
      <p:bgPr>
        <a:solidFill>
          <a:schemeClr val="tx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74545"/>
            <a:ext cx="2679606" cy="588495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74545"/>
            <a:ext cx="2686611" cy="588495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a:extLst>
              <a:ext uri="{FF2B5EF4-FFF2-40B4-BE49-F238E27FC236}">
                <a16:creationId xmlns:a16="http://schemas.microsoft.com/office/drawing/2014/main" id="{45E7ABC2-B6FB-0C1F-1966-D82DAA4A1561}"/>
              </a:ext>
            </a:extLst>
          </p:cNvPr>
          <p:cNvSpPr>
            <a:spLocks noGrp="1"/>
          </p:cNvSpPr>
          <p:nvPr>
            <p:ph type="pic" sz="quarter" idx="10" hasCustomPrompt="1"/>
          </p:nvPr>
        </p:nvSpPr>
        <p:spPr>
          <a:xfrm>
            <a:off x="1" y="2132155"/>
            <a:ext cx="4960936" cy="4725846"/>
          </a:xfrm>
          <a:custGeom>
            <a:avLst/>
            <a:gdLst>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2730567 w 5627911"/>
              <a:gd name="connsiteY6" fmla="*/ 4718957 h 5361214"/>
              <a:gd name="connsiteX7" fmla="*/ 908955 w 5627911"/>
              <a:gd name="connsiteY7" fmla="*/ 2897345 h 5361214"/>
              <a:gd name="connsiteX8" fmla="*/ 40666 w 5627911"/>
              <a:gd name="connsiteY8" fmla="*/ 3117204 h 5361214"/>
              <a:gd name="connsiteX9" fmla="*/ 0 w 5627911"/>
              <a:gd name="connsiteY9" fmla="*/ 3141911 h 5361214"/>
              <a:gd name="connsiteX10" fmla="*/ 0 w 5627911"/>
              <a:gd name="connsiteY10" fmla="*/ 88358 h 5361214"/>
              <a:gd name="connsiteX11" fmla="*/ 190304 w 5627911"/>
              <a:gd name="connsiteY11" fmla="*/ 54373 h 5361214"/>
              <a:gd name="connsiteX12" fmla="*/ 908955 w 5627911"/>
              <a:gd name="connsiteY12" fmla="*/ 0 h 536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7911" h="5361214">
                <a:moveTo>
                  <a:pt x="908955" y="0"/>
                </a:moveTo>
                <a:cubicBezTo>
                  <a:pt x="3515163" y="0"/>
                  <a:pt x="5627911" y="2112749"/>
                  <a:pt x="5627911" y="4718957"/>
                </a:cubicBezTo>
                <a:cubicBezTo>
                  <a:pt x="5627911" y="4881845"/>
                  <a:pt x="5619660" y="5042806"/>
                  <a:pt x="5603548" y="5201443"/>
                </a:cubicBezTo>
                <a:lnTo>
                  <a:pt x="5583246" y="5361214"/>
                </a:lnTo>
                <a:lnTo>
                  <a:pt x="2611863" y="5361214"/>
                </a:lnTo>
                <a:lnTo>
                  <a:pt x="2648671" y="5260649"/>
                </a:lnTo>
                <a:cubicBezTo>
                  <a:pt x="2701895" y="5089529"/>
                  <a:pt x="2730567" y="4907591"/>
                  <a:pt x="2730567" y="4718957"/>
                </a:cubicBezTo>
                <a:cubicBezTo>
                  <a:pt x="2730567" y="3712908"/>
                  <a:pt x="1915004" y="2897345"/>
                  <a:pt x="908955" y="2897345"/>
                </a:cubicBezTo>
                <a:cubicBezTo>
                  <a:pt x="594565" y="2897345"/>
                  <a:pt x="298776" y="2976990"/>
                  <a:pt x="40666" y="3117204"/>
                </a:cubicBezTo>
                <a:lnTo>
                  <a:pt x="0" y="3141911"/>
                </a:lnTo>
                <a:lnTo>
                  <a:pt x="0" y="88358"/>
                </a:lnTo>
                <a:lnTo>
                  <a:pt x="190304" y="54373"/>
                </a:lnTo>
                <a:cubicBezTo>
                  <a:pt x="424628" y="18569"/>
                  <a:pt x="664623" y="0"/>
                  <a:pt x="908955" y="0"/>
                </a:cubicBezTo>
                <a:close/>
              </a:path>
            </a:pathLst>
          </a:custGeom>
          <a:solidFill>
            <a:schemeClr val="bg1"/>
          </a:solidFill>
        </p:spPr>
        <p:txBody>
          <a:bodyPr wrap="square" anchor="ctr">
            <a:noAutofit/>
          </a:bodyPr>
          <a:lstStyle>
            <a:lvl1pPr algn="ctr">
              <a:defRPr>
                <a:solidFill>
                  <a:schemeClr val="tx1"/>
                </a:solidFill>
              </a:defRPr>
            </a:lvl1pPr>
          </a:lstStyle>
          <a:p>
            <a:pPr lvl="0"/>
            <a:r>
              <a:rPr lang="en-ID" noProof="0"/>
              <a:t>[add image]</a:t>
            </a:r>
          </a:p>
        </p:txBody>
      </p:sp>
      <p:sp>
        <p:nvSpPr>
          <p:cNvPr id="8" name="Text Placeholder 9">
            <a:extLst>
              <a:ext uri="{FF2B5EF4-FFF2-40B4-BE49-F238E27FC236}">
                <a16:creationId xmlns:a16="http://schemas.microsoft.com/office/drawing/2014/main" id="{88D2A2DE-6BF0-D2F8-B826-36B16B4487C2}"/>
              </a:ext>
            </a:extLst>
          </p:cNvPr>
          <p:cNvSpPr>
            <a:spLocks noGrp="1"/>
          </p:cNvSpPr>
          <p:nvPr>
            <p:ph type="body" sz="quarter" idx="15" hasCustomPrompt="1"/>
          </p:nvPr>
        </p:nvSpPr>
        <p:spPr>
          <a:xfrm>
            <a:off x="1481765" y="4858522"/>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9" name="Title Text">
            <a:extLst>
              <a:ext uri="{FF2B5EF4-FFF2-40B4-BE49-F238E27FC236}">
                <a16:creationId xmlns:a16="http://schemas.microsoft.com/office/drawing/2014/main" id="{D0D1B9B5-15B7-4CA7-EE15-A2FFA81E9D9D}"/>
              </a:ext>
            </a:extLst>
          </p:cNvPr>
          <p:cNvSpPr txBox="1">
            <a:spLocks noGrp="1"/>
          </p:cNvSpPr>
          <p:nvPr>
            <p:ph type="title" hasCustomPrompt="1"/>
          </p:nvPr>
        </p:nvSpPr>
        <p:spPr>
          <a:xfrm>
            <a:off x="290212" y="252133"/>
            <a:ext cx="4670726" cy="1944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90000"/>
              </a:lnSpc>
              <a:defRPr/>
            </a:lvl1pPr>
          </a:lstStyle>
          <a:p>
            <a:r>
              <a:rPr lang="en-US"/>
              <a:t>Long title + data callout donut image</a:t>
            </a:r>
            <a:endParaRPr/>
          </a:p>
        </p:txBody>
      </p:sp>
    </p:spTree>
    <p:extLst>
      <p:ext uri="{BB962C8B-B14F-4D97-AF65-F5344CB8AC3E}">
        <p14:creationId xmlns:p14="http://schemas.microsoft.com/office/powerpoint/2010/main" val="834135563"/>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lout + circle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0" y="0"/>
            <a:ext cx="4960938"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4" name="Freeform: Shape 4">
            <a:extLst>
              <a:ext uri="{FF2B5EF4-FFF2-40B4-BE49-F238E27FC236}">
                <a16:creationId xmlns:a16="http://schemas.microsoft.com/office/drawing/2014/main" id="{2F5E4313-3882-F6FE-ACD0-CF156FC3B153}"/>
              </a:ext>
            </a:extLst>
          </p:cNvPr>
          <p:cNvSpPr>
            <a:spLocks noGrp="1"/>
          </p:cNvSpPr>
          <p:nvPr>
            <p:ph type="pic" sz="quarter" idx="10" hasCustomPrompt="1"/>
          </p:nvPr>
        </p:nvSpPr>
        <p:spPr>
          <a:xfrm>
            <a:off x="285749" y="1011323"/>
            <a:ext cx="5149104" cy="5149113"/>
          </a:xfrm>
          <a:custGeom>
            <a:avLst/>
            <a:gdLst>
              <a:gd name="connsiteX0" fmla="*/ 2290604 w 4500400"/>
              <a:gd name="connsiteY0" fmla="*/ 353 h 4500408"/>
              <a:gd name="connsiteX1" fmla="*/ 3105014 w 4500400"/>
              <a:gd name="connsiteY1" fmla="*/ 168745 h 4500408"/>
              <a:gd name="connsiteX2" fmla="*/ 4500400 w 4500400"/>
              <a:gd name="connsiteY2" fmla="*/ 2250237 h 4500408"/>
              <a:gd name="connsiteX3" fmla="*/ 2808588 w 4500400"/>
              <a:gd name="connsiteY3" fmla="*/ 2250237 h 4500408"/>
              <a:gd name="connsiteX4" fmla="*/ 2462338 w 4500400"/>
              <a:gd name="connsiteY4" fmla="*/ 1733737 h 4500408"/>
              <a:gd name="connsiteX5" fmla="*/ 1853021 w 4500400"/>
              <a:gd name="connsiteY5" fmla="*/ 1857827 h 4500408"/>
              <a:gd name="connsiteX6" fmla="*/ 1736345 w 4500400"/>
              <a:gd name="connsiteY6" fmla="*/ 2468604 h 4500408"/>
              <a:gd name="connsiteX7" fmla="*/ 2257018 w 4500400"/>
              <a:gd name="connsiteY7" fmla="*/ 2808553 h 4500408"/>
              <a:gd name="connsiteX8" fmla="*/ 2277576 w 4500400"/>
              <a:gd name="connsiteY8" fmla="*/ 4500241 h 4500408"/>
              <a:gd name="connsiteX9" fmla="*/ 179281 w 4500400"/>
              <a:gd name="connsiteY9" fmla="*/ 3130253 h 4500408"/>
              <a:gd name="connsiteX10" fmla="*/ 649482 w 4500400"/>
              <a:gd name="connsiteY10" fmla="*/ 668825 h 4500408"/>
              <a:gd name="connsiteX11" fmla="*/ 2290604 w 4500400"/>
              <a:gd name="connsiteY11" fmla="*/ 353 h 450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0400" h="4500408">
                <a:moveTo>
                  <a:pt x="2290604" y="353"/>
                </a:moveTo>
                <a:cubicBezTo>
                  <a:pt x="2565113" y="5221"/>
                  <a:pt x="2841205" y="60410"/>
                  <a:pt x="3105014" y="168745"/>
                </a:cubicBezTo>
                <a:cubicBezTo>
                  <a:pt x="3949201" y="515418"/>
                  <a:pt x="4500400" y="1337640"/>
                  <a:pt x="4500400" y="2250237"/>
                </a:cubicBezTo>
                <a:lnTo>
                  <a:pt x="2808588" y="2250237"/>
                </a:lnTo>
                <a:cubicBezTo>
                  <a:pt x="2808588" y="2023786"/>
                  <a:pt x="2671814" y="1819761"/>
                  <a:pt x="2462338" y="1733737"/>
                </a:cubicBezTo>
                <a:cubicBezTo>
                  <a:pt x="2252860" y="1647714"/>
                  <a:pt x="2012170" y="1696731"/>
                  <a:pt x="1853021" y="1857827"/>
                </a:cubicBezTo>
                <a:cubicBezTo>
                  <a:pt x="1693871" y="2018922"/>
                  <a:pt x="1647784" y="2260188"/>
                  <a:pt x="1736345" y="2468604"/>
                </a:cubicBezTo>
                <a:cubicBezTo>
                  <a:pt x="1824908" y="2677019"/>
                  <a:pt x="2030582" y="2811304"/>
                  <a:pt x="2257018" y="2808553"/>
                </a:cubicBezTo>
                <a:lnTo>
                  <a:pt x="2277576" y="4500241"/>
                </a:lnTo>
                <a:cubicBezTo>
                  <a:pt x="1365045" y="4511331"/>
                  <a:pt x="536187" y="3970165"/>
                  <a:pt x="179281" y="3130253"/>
                </a:cubicBezTo>
                <a:cubicBezTo>
                  <a:pt x="-177625" y="2290341"/>
                  <a:pt x="8111" y="1318038"/>
                  <a:pt x="649482" y="668825"/>
                </a:cubicBezTo>
                <a:cubicBezTo>
                  <a:pt x="1090424" y="222491"/>
                  <a:pt x="1686683" y="-10356"/>
                  <a:pt x="2290604" y="353"/>
                </a:cubicBezTo>
                <a:close/>
              </a:path>
            </a:pathLst>
          </a:custGeom>
          <a:solidFill>
            <a:schemeClr val="bg1"/>
          </a:solidFill>
        </p:spPr>
        <p:txBody>
          <a:bodyPr wrap="square" anchor="ctr">
            <a:noAutofit/>
          </a:bodyPr>
          <a:lstStyle>
            <a:lvl1pPr algn="ctr">
              <a:defRPr/>
            </a:lvl1pPr>
          </a:lstStyle>
          <a:p>
            <a:pPr lvl="0"/>
            <a:r>
              <a:rPr lang="en-ID" noProof="0"/>
              <a:t>[add image]</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396429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Callout + circle image</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38875" y="1221441"/>
            <a:ext cx="5667376"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9">
            <a:extLst>
              <a:ext uri="{FF2B5EF4-FFF2-40B4-BE49-F238E27FC236}">
                <a16:creationId xmlns:a16="http://schemas.microsoft.com/office/drawing/2014/main" id="{6A4BB714-3DAF-D4C6-C94C-23D6E3F68717}"/>
              </a:ext>
            </a:extLst>
          </p:cNvPr>
          <p:cNvSpPr>
            <a:spLocks noGrp="1"/>
          </p:cNvSpPr>
          <p:nvPr>
            <p:ph type="body" sz="quarter" idx="14" hasCustomPrompt="1"/>
          </p:nvPr>
        </p:nvSpPr>
        <p:spPr>
          <a:xfrm>
            <a:off x="1697265" y="438785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70629461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lout + half circle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5662913"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Callout + half circle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4" name="Freeform: Shape 5">
            <a:extLst>
              <a:ext uri="{FF2B5EF4-FFF2-40B4-BE49-F238E27FC236}">
                <a16:creationId xmlns:a16="http://schemas.microsoft.com/office/drawing/2014/main" id="{2AFCE5D4-B1E9-0FAA-186A-FB447C3D0B5A}"/>
              </a:ext>
            </a:extLst>
          </p:cNvPr>
          <p:cNvSpPr>
            <a:spLocks noGrp="1"/>
          </p:cNvSpPr>
          <p:nvPr>
            <p:ph type="pic" sz="quarter" idx="10" hasCustomPrompt="1"/>
          </p:nvPr>
        </p:nvSpPr>
        <p:spPr>
          <a:xfrm>
            <a:off x="6239277" y="1221440"/>
            <a:ext cx="5669910" cy="3014383"/>
          </a:xfrm>
          <a:custGeom>
            <a:avLst/>
            <a:gdLst>
              <a:gd name="connsiteX0" fmla="*/ 2761230 w 5522459"/>
              <a:gd name="connsiteY0" fmla="*/ 0 h 2935991"/>
              <a:gd name="connsiteX1" fmla="*/ 5522459 w 5522459"/>
              <a:gd name="connsiteY1" fmla="*/ 2761230 h 2935991"/>
              <a:gd name="connsiteX2" fmla="*/ 5513634 w 5522459"/>
              <a:gd name="connsiteY2" fmla="*/ 2935991 h 2935991"/>
              <a:gd name="connsiteX3" fmla="*/ 8824 w 5522459"/>
              <a:gd name="connsiteY3" fmla="*/ 2935991 h 2935991"/>
              <a:gd name="connsiteX4" fmla="*/ 0 w 5522459"/>
              <a:gd name="connsiteY4" fmla="*/ 2761230 h 2935991"/>
              <a:gd name="connsiteX5" fmla="*/ 2761230 w 5522459"/>
              <a:gd name="connsiteY5" fmla="*/ 0 h 29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459" h="2935991">
                <a:moveTo>
                  <a:pt x="2761230" y="0"/>
                </a:moveTo>
                <a:cubicBezTo>
                  <a:pt x="4286214" y="0"/>
                  <a:pt x="5522459" y="1236245"/>
                  <a:pt x="5522459" y="2761230"/>
                </a:cubicBezTo>
                <a:lnTo>
                  <a:pt x="5513634" y="2935991"/>
                </a:lnTo>
                <a:lnTo>
                  <a:pt x="8824" y="2935991"/>
                </a:lnTo>
                <a:lnTo>
                  <a:pt x="0" y="2761230"/>
                </a:lnTo>
                <a:cubicBezTo>
                  <a:pt x="0" y="1236245"/>
                  <a:pt x="1236245" y="0"/>
                  <a:pt x="2761230" y="0"/>
                </a:cubicBezTo>
                <a:close/>
              </a:path>
            </a:pathLst>
          </a:custGeom>
          <a:solidFill>
            <a:schemeClr val="bg1"/>
          </a:solidFill>
        </p:spPr>
        <p:txBody>
          <a:bodyPr wrap="square" anchor="ctr">
            <a:noAutofit/>
          </a:bodyPr>
          <a:lstStyle>
            <a:lvl1pPr algn="ctr">
              <a:defRPr>
                <a:solidFill>
                  <a:schemeClr val="tx1"/>
                </a:solidFill>
              </a:defRPr>
            </a:lvl1pPr>
          </a:lstStyle>
          <a:p>
            <a:pPr lvl="0"/>
            <a:r>
              <a:rPr lang="en-ID" noProof="0"/>
              <a:t>[add image]</a:t>
            </a:r>
          </a:p>
        </p:txBody>
      </p:sp>
      <p:sp>
        <p:nvSpPr>
          <p:cNvPr id="6" name="Text Placeholder 9">
            <a:extLst>
              <a:ext uri="{FF2B5EF4-FFF2-40B4-BE49-F238E27FC236}">
                <a16:creationId xmlns:a16="http://schemas.microsoft.com/office/drawing/2014/main" id="{7AC1A966-319A-DBDE-4A3F-3DF48D3C4568}"/>
              </a:ext>
            </a:extLst>
          </p:cNvPr>
          <p:cNvSpPr>
            <a:spLocks noGrp="1"/>
          </p:cNvSpPr>
          <p:nvPr>
            <p:ph type="body" sz="quarter" idx="14" hasCustomPrompt="1"/>
          </p:nvPr>
        </p:nvSpPr>
        <p:spPr>
          <a:xfrm>
            <a:off x="6943952" y="386491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1742095017"/>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ertic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5"/>
            <a:ext cx="2686352" cy="931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Vertical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3277290"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6394E0EF-43E2-28B1-FCC7-2EC2EB4727A5}"/>
              </a:ext>
            </a:extLst>
          </p:cNvPr>
          <p:cNvSpPr>
            <a:spLocks noGrp="1"/>
          </p:cNvSpPr>
          <p:nvPr>
            <p:ph type="body" sz="quarter" idx="13"/>
          </p:nvPr>
        </p:nvSpPr>
        <p:spPr>
          <a:xfrm>
            <a:off x="6258055"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4">
            <a:extLst>
              <a:ext uri="{FF2B5EF4-FFF2-40B4-BE49-F238E27FC236}">
                <a16:creationId xmlns:a16="http://schemas.microsoft.com/office/drawing/2014/main" id="{60F5193B-8452-7552-6381-8E0C8601D667}"/>
              </a:ext>
            </a:extLst>
          </p:cNvPr>
          <p:cNvSpPr>
            <a:spLocks noGrp="1"/>
          </p:cNvSpPr>
          <p:nvPr>
            <p:ph type="body" sz="quarter" idx="14"/>
          </p:nvPr>
        </p:nvSpPr>
        <p:spPr>
          <a:xfrm>
            <a:off x="9227614"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7">
            <a:extLst>
              <a:ext uri="{FF2B5EF4-FFF2-40B4-BE49-F238E27FC236}">
                <a16:creationId xmlns:a16="http://schemas.microsoft.com/office/drawing/2014/main" id="{2CA48826-54B2-A53F-9724-5A0B5829288C}"/>
              </a:ext>
            </a:extLst>
          </p:cNvPr>
          <p:cNvSpPr>
            <a:spLocks noGrp="1"/>
          </p:cNvSpPr>
          <p:nvPr>
            <p:ph type="body" sz="quarter" idx="16" hasCustomPrompt="1"/>
          </p:nvPr>
        </p:nvSpPr>
        <p:spPr>
          <a:xfrm>
            <a:off x="6211446" y="182525"/>
            <a:ext cx="2719884" cy="1024093"/>
          </a:xfrm>
          <a:prstGeom prst="rect">
            <a:avLst/>
          </a:prstGeom>
        </p:spPr>
        <p:txBody>
          <a:bodyPr/>
          <a:lstStyle>
            <a:lvl1pPr>
              <a:lnSpc>
                <a:spcPct val="90000"/>
              </a:lnSpc>
              <a:defRPr sz="6499">
                <a:solidFill>
                  <a:schemeClr val="accent1"/>
                </a:solidFill>
              </a:defRPr>
            </a:lvl1pPr>
          </a:lstStyle>
          <a:p>
            <a:pPr lvl="0"/>
            <a:r>
              <a:rPr lang="en-US"/>
              <a:t>00%</a:t>
            </a:r>
          </a:p>
        </p:txBody>
      </p:sp>
      <p:sp>
        <p:nvSpPr>
          <p:cNvPr id="14" name="Text Placeholder 19">
            <a:extLst>
              <a:ext uri="{FF2B5EF4-FFF2-40B4-BE49-F238E27FC236}">
                <a16:creationId xmlns:a16="http://schemas.microsoft.com/office/drawing/2014/main" id="{B6ECCCC4-EFD9-6EE1-1F2A-AADFAE3FF5ED}"/>
              </a:ext>
            </a:extLst>
          </p:cNvPr>
          <p:cNvSpPr>
            <a:spLocks noGrp="1"/>
          </p:cNvSpPr>
          <p:nvPr>
            <p:ph type="body" sz="quarter" idx="17" hasCustomPrompt="1"/>
          </p:nvPr>
        </p:nvSpPr>
        <p:spPr>
          <a:xfrm>
            <a:off x="9188824" y="184112"/>
            <a:ext cx="2719884" cy="1022388"/>
          </a:xfrm>
          <a:prstGeom prst="rect">
            <a:avLst/>
          </a:prstGeom>
        </p:spPr>
        <p:txBody>
          <a:bodyPr/>
          <a:lstStyle>
            <a:lvl1pPr>
              <a:lnSpc>
                <a:spcPct val="90000"/>
              </a:lnSpc>
              <a:defRPr sz="6499">
                <a:solidFill>
                  <a:schemeClr val="accent1"/>
                </a:solidFill>
              </a:defRPr>
            </a:lvl1pPr>
          </a:lstStyle>
          <a:p>
            <a:pPr lvl="0"/>
            <a:r>
              <a:rPr lang="en-US"/>
              <a:t>00%</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28696" y="184169"/>
            <a:ext cx="2719884" cy="1024804"/>
          </a:xfrm>
          <a:prstGeom prst="rect">
            <a:avLst/>
          </a:prstGeom>
        </p:spPr>
        <p:txBody>
          <a:bodyPr/>
          <a:lstStyle>
            <a:lvl1pP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3793310453"/>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orizont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74545"/>
            <a:ext cx="2686352" cy="931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Horizontal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6243422" y="285751"/>
            <a:ext cx="5662828" cy="179854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62312" y="184169"/>
            <a:ext cx="2686267" cy="1900126"/>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6" name="Text Placeholder 4">
            <a:extLst>
              <a:ext uri="{FF2B5EF4-FFF2-40B4-BE49-F238E27FC236}">
                <a16:creationId xmlns:a16="http://schemas.microsoft.com/office/drawing/2014/main" id="{489A396A-EC4B-6C7D-9BC2-25F2413D4A51}"/>
              </a:ext>
            </a:extLst>
          </p:cNvPr>
          <p:cNvSpPr>
            <a:spLocks noGrp="1"/>
          </p:cNvSpPr>
          <p:nvPr>
            <p:ph type="body" sz="quarter" idx="16"/>
          </p:nvPr>
        </p:nvSpPr>
        <p:spPr>
          <a:xfrm>
            <a:off x="6243422" y="2342031"/>
            <a:ext cx="5662828" cy="179854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5">
            <a:extLst>
              <a:ext uri="{FF2B5EF4-FFF2-40B4-BE49-F238E27FC236}">
                <a16:creationId xmlns:a16="http://schemas.microsoft.com/office/drawing/2014/main" id="{F1283630-C45B-3FFD-0FF4-71EF8BAB1AF9}"/>
              </a:ext>
            </a:extLst>
          </p:cNvPr>
          <p:cNvSpPr>
            <a:spLocks noGrp="1"/>
          </p:cNvSpPr>
          <p:nvPr>
            <p:ph type="body" sz="quarter" idx="17" hasCustomPrompt="1"/>
          </p:nvPr>
        </p:nvSpPr>
        <p:spPr>
          <a:xfrm>
            <a:off x="3262312" y="2240448"/>
            <a:ext cx="2686267" cy="1896390"/>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8" name="Text Placeholder 4">
            <a:extLst>
              <a:ext uri="{FF2B5EF4-FFF2-40B4-BE49-F238E27FC236}">
                <a16:creationId xmlns:a16="http://schemas.microsoft.com/office/drawing/2014/main" id="{7D7903A5-9767-AD20-0F18-95FC5C16B39B}"/>
              </a:ext>
            </a:extLst>
          </p:cNvPr>
          <p:cNvSpPr>
            <a:spLocks noGrp="1"/>
          </p:cNvSpPr>
          <p:nvPr>
            <p:ph type="body" sz="quarter" idx="18"/>
          </p:nvPr>
        </p:nvSpPr>
        <p:spPr>
          <a:xfrm>
            <a:off x="6243422" y="4364693"/>
            <a:ext cx="5662828" cy="179854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5">
            <a:extLst>
              <a:ext uri="{FF2B5EF4-FFF2-40B4-BE49-F238E27FC236}">
                <a16:creationId xmlns:a16="http://schemas.microsoft.com/office/drawing/2014/main" id="{696349FA-3CB3-B6D9-CBCE-B3BA68AAB02A}"/>
              </a:ext>
            </a:extLst>
          </p:cNvPr>
          <p:cNvSpPr>
            <a:spLocks noGrp="1"/>
          </p:cNvSpPr>
          <p:nvPr>
            <p:ph type="body" sz="quarter" idx="19" hasCustomPrompt="1"/>
          </p:nvPr>
        </p:nvSpPr>
        <p:spPr>
          <a:xfrm>
            <a:off x="3262312" y="4263110"/>
            <a:ext cx="2686267" cy="1896390"/>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4157868376"/>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rge 2 col data callouts">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389374"/>
            <a:ext cx="566512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38876" y="4387850"/>
            <a:ext cx="5665825"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ext Placeholder 4">
            <a:extLst>
              <a:ext uri="{FF2B5EF4-FFF2-40B4-BE49-F238E27FC236}">
                <a16:creationId xmlns:a16="http://schemas.microsoft.com/office/drawing/2014/main" id="{0BF01BD5-9D58-62B6-D197-096BEF11002A}"/>
              </a:ext>
            </a:extLst>
          </p:cNvPr>
          <p:cNvSpPr>
            <a:spLocks noGrp="1"/>
          </p:cNvSpPr>
          <p:nvPr>
            <p:ph type="body" sz="quarter" idx="11"/>
          </p:nvPr>
        </p:nvSpPr>
        <p:spPr>
          <a:xfrm>
            <a:off x="295469" y="296956"/>
            <a:ext cx="5657648" cy="395007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4">
            <a:extLst>
              <a:ext uri="{FF2B5EF4-FFF2-40B4-BE49-F238E27FC236}">
                <a16:creationId xmlns:a16="http://schemas.microsoft.com/office/drawing/2014/main" id="{8B578D6B-A381-8EB1-A3B8-5B2CD96A4253}"/>
              </a:ext>
            </a:extLst>
          </p:cNvPr>
          <p:cNvSpPr>
            <a:spLocks noGrp="1"/>
          </p:cNvSpPr>
          <p:nvPr>
            <p:ph type="body" sz="quarter" idx="15"/>
          </p:nvPr>
        </p:nvSpPr>
        <p:spPr>
          <a:xfrm>
            <a:off x="6245793" y="296956"/>
            <a:ext cx="5657648" cy="395007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0870920"/>
      </p:ext>
    </p:extLst>
  </p:cSld>
  <p:clrMapOvr>
    <a:masterClrMapping/>
  </p:clrMapOvr>
  <p:transition spd="med"/>
  <p:extLst>
    <p:ext uri="{DCECCB84-F9BA-43D5-87BE-67443E8EF086}">
      <p15:sldGuideLst xmlns:p15="http://schemas.microsoft.com/office/powerpoint/2012/main">
        <p15:guide id="1" orient="horz" pos="4656">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0" y="0"/>
            <a:ext cx="5246688"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6246977" y="2265456"/>
            <a:ext cx="4952836" cy="389404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6238876" y="1280298"/>
            <a:ext cx="4959927"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Left image short agenda</a:t>
            </a:r>
            <a:endParaRPr/>
          </a:p>
        </p:txBody>
      </p:sp>
      <p:sp>
        <p:nvSpPr>
          <p:cNvPr id="7" name="Text Placeholder 3">
            <a:extLst>
              <a:ext uri="{FF2B5EF4-FFF2-40B4-BE49-F238E27FC236}">
                <a16:creationId xmlns:a16="http://schemas.microsoft.com/office/drawing/2014/main" id="{C5EDB870-A99C-88B9-5C4B-1911ED2B4E5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a:t>
            </a:r>
          </a:p>
        </p:txBody>
      </p:sp>
    </p:spTree>
    <p:extLst>
      <p:ext uri="{BB962C8B-B14F-4D97-AF65-F5344CB8AC3E}">
        <p14:creationId xmlns:p14="http://schemas.microsoft.com/office/powerpoint/2010/main" val="2206299575"/>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60">
          <p15:clr>
            <a:srgbClr val="F26B43"/>
          </p15:clr>
        </p15:guide>
        <p15:guide id="4" orient="horz" pos="1704">
          <p15:clr>
            <a:srgbClr val="F26B43"/>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5FA02-9260-0C95-436B-0FD0CB867653}"/>
              </a:ext>
            </a:extLst>
          </p:cNvPr>
          <p:cNvSpPr>
            <a:spLocks noGrp="1" noRot="1" noMove="1" noResize="1" noEditPoints="1" noAdjustHandles="1" noChangeArrowheads="1" noChangeShapeType="1"/>
          </p:cNvSpPr>
          <p:nvPr userDrawn="1"/>
        </p:nvSpPr>
        <p:spPr bwMode="auto">
          <a:xfrm>
            <a:off x="1" y="1"/>
            <a:ext cx="12191999" cy="6858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6"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Tree>
    <p:extLst>
      <p:ext uri="{BB962C8B-B14F-4D97-AF65-F5344CB8AC3E}">
        <p14:creationId xmlns:p14="http://schemas.microsoft.com/office/powerpoint/2010/main" val="282382108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Placeholder 15">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E73A228-96FB-EFAC-3427-8E5031D82C93}"/>
              </a:ext>
            </a:extLst>
          </p:cNvPr>
          <p:cNvSpPr>
            <a:spLocks noGrp="1"/>
          </p:cNvSpPr>
          <p:nvPr>
            <p:ph type="pic" sz="quarter" idx="11"/>
          </p:nvPr>
        </p:nvSpPr>
        <p:spPr>
          <a:xfrm>
            <a:off x="1205145" y="1071880"/>
            <a:ext cx="5026830" cy="4995512"/>
          </a:xfrm>
          <a:prstGeom prst="ellipse">
            <a:avLst/>
          </a:prstGeom>
          <a:pattFill prst="pct30">
            <a:fgClr>
              <a:schemeClr val="bg2"/>
            </a:fgClr>
            <a:bgClr>
              <a:schemeClr val="bg1"/>
            </a:bgClr>
          </a:pattFill>
        </p:spPr>
        <p:txBody>
          <a:bodyPr/>
          <a:lstStyle>
            <a:lvl1pPr>
              <a:defRPr sz="12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6087956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a:prstGeom prst="rect">
            <a:avLst/>
          </a:prstGeo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a:prstGeom prst="rect">
            <a:avLst/>
          </a:prstGeo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a:prstGeom prst="rect">
            <a:avLst/>
          </a:prstGeo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1717279"/>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74CDACD8-15DE-429F-8304-A430BF3095F5}" type="datetime1">
              <a:rPr lang="en-IN" smtClean="0"/>
              <a:t>11-04-2025</a:t>
            </a:fld>
            <a:endParaRPr lang="en-IN"/>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a:p>
        </p:txBody>
      </p:sp>
    </p:spTree>
    <p:extLst>
      <p:ext uri="{BB962C8B-B14F-4D97-AF65-F5344CB8AC3E}">
        <p14:creationId xmlns:p14="http://schemas.microsoft.com/office/powerpoint/2010/main" val="32812863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CA214D0E-65E9-4993-B7FC-7D65086658B0}"/>
              </a:ext>
            </a:extLst>
          </p:cNvPr>
          <p:cNvSpPr/>
          <p:nvPr userDrawn="1"/>
        </p:nvSpPr>
        <p:spPr>
          <a:xfrm>
            <a:off x="124642" y="6700"/>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
        <p:nvSpPr>
          <p:cNvPr id="5" name="Slide Number Placeholder 5">
            <a:extLst>
              <a:ext uri="{FF2B5EF4-FFF2-40B4-BE49-F238E27FC236}">
                <a16:creationId xmlns:a16="http://schemas.microsoft.com/office/drawing/2014/main" id="{55F96628-F975-4742-97C1-B22E5EDD4FA7}"/>
              </a:ext>
            </a:extLst>
          </p:cNvPr>
          <p:cNvSpPr txBox="1">
            <a:spLocks/>
          </p:cNvSpPr>
          <p:nvPr userDrawn="1"/>
        </p:nvSpPr>
        <p:spPr>
          <a:xfrm>
            <a:off x="11526449" y="12679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Oval 5">
            <a:extLst>
              <a:ext uri="{FF2B5EF4-FFF2-40B4-BE49-F238E27FC236}">
                <a16:creationId xmlns:a16="http://schemas.microsoft.com/office/drawing/2014/main" id="{47D989D1-BAEE-4130-A488-FFDFE59F428E}"/>
              </a:ext>
            </a:extLst>
          </p:cNvPr>
          <p:cNvSpPr/>
          <p:nvPr userDrawn="1"/>
        </p:nvSpPr>
        <p:spPr>
          <a:xfrm>
            <a:off x="11440457"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Oval 7">
            <a:extLst>
              <a:ext uri="{FF2B5EF4-FFF2-40B4-BE49-F238E27FC236}">
                <a16:creationId xmlns:a16="http://schemas.microsoft.com/office/drawing/2014/main" id="{E3C6DBB7-796D-4417-8758-93ED1808A1B5}"/>
              </a:ext>
            </a:extLst>
          </p:cNvPr>
          <p:cNvSpPr/>
          <p:nvPr userDrawn="1"/>
        </p:nvSpPr>
        <p:spPr>
          <a:xfrm>
            <a:off x="1105329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9">
            <a:extLst>
              <a:ext uri="{FF2B5EF4-FFF2-40B4-BE49-F238E27FC236}">
                <a16:creationId xmlns:a16="http://schemas.microsoft.com/office/drawing/2014/main" id="{29216A53-D5D8-467B-83EE-BA01689A0CC4}"/>
              </a:ext>
            </a:extLst>
          </p:cNvPr>
          <p:cNvSpPr/>
          <p:nvPr userDrawn="1"/>
        </p:nvSpPr>
        <p:spPr>
          <a:xfrm rot="2700000">
            <a:off x="11181863"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DBEFC3C5-CBFA-4BEA-93B4-49F52DA74D45}"/>
              </a:ext>
            </a:extLst>
          </p:cNvPr>
          <p:cNvSpPr/>
          <p:nvPr userDrawn="1"/>
        </p:nvSpPr>
        <p:spPr>
          <a:xfrm rot="10800000">
            <a:off x="1182762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9">
            <a:extLst>
              <a:ext uri="{FF2B5EF4-FFF2-40B4-BE49-F238E27FC236}">
                <a16:creationId xmlns:a16="http://schemas.microsoft.com/office/drawing/2014/main" id="{1D94E97D-4A7E-4E69-BDDA-D6EC9FA30AC2}"/>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2" name="Straight Connector 11">
            <a:extLst>
              <a:ext uri="{FF2B5EF4-FFF2-40B4-BE49-F238E27FC236}">
                <a16:creationId xmlns:a16="http://schemas.microsoft.com/office/drawing/2014/main" id="{A07CD735-6963-4673-9442-2DA544EDE10B}"/>
              </a:ext>
            </a:extLst>
          </p:cNvPr>
          <p:cNvCxnSpPr>
            <a:cxnSpLocks/>
          </p:cNvCxnSpPr>
          <p:nvPr userDrawn="1"/>
        </p:nvCxnSpPr>
        <p:spPr>
          <a:xfrm>
            <a:off x="1234440" y="126797"/>
            <a:ext cx="0" cy="520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6">
            <a:extLst>
              <a:ext uri="{FF2B5EF4-FFF2-40B4-BE49-F238E27FC236}">
                <a16:creationId xmlns:a16="http://schemas.microsoft.com/office/drawing/2014/main" id="{34F92042-2EE8-4213-AED5-1EAF0FE503D5}"/>
              </a:ext>
            </a:extLst>
          </p:cNvPr>
          <p:cNvSpPr>
            <a:spLocks noGrp="1"/>
          </p:cNvSpPr>
          <p:nvPr>
            <p:ph type="title"/>
          </p:nvPr>
        </p:nvSpPr>
        <p:spPr>
          <a:xfrm>
            <a:off x="885298" y="258849"/>
            <a:ext cx="10118887"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4" name="Parallelogram 13">
            <a:extLst>
              <a:ext uri="{FF2B5EF4-FFF2-40B4-BE49-F238E27FC236}">
                <a16:creationId xmlns:a16="http://schemas.microsoft.com/office/drawing/2014/main" id="{6248726C-CDC3-4F7E-A735-607E64549715}"/>
              </a:ext>
            </a:extLst>
          </p:cNvPr>
          <p:cNvSpPr/>
          <p:nvPr userDrawn="1"/>
        </p:nvSpPr>
        <p:spPr>
          <a:xfrm rot="10800000">
            <a:off x="315135" y="215941"/>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
        <p:nvSpPr>
          <p:cNvPr id="15" name="Action Button: Forward or Next 26">
            <a:hlinkClick r:id="" action="ppaction://hlinkshowjump?jump=nextslide" highlightClick="1"/>
            <a:extLst>
              <a:ext uri="{FF2B5EF4-FFF2-40B4-BE49-F238E27FC236}">
                <a16:creationId xmlns:a16="http://schemas.microsoft.com/office/drawing/2014/main" id="{A4B42931-6881-4987-8C52-D2B10304DCA2}"/>
              </a:ext>
            </a:extLst>
          </p:cNvPr>
          <p:cNvSpPr/>
          <p:nvPr userDrawn="1"/>
        </p:nvSpPr>
        <p:spPr>
          <a:xfrm>
            <a:off x="11799047"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Action Button: Back or Previous 27">
            <a:hlinkClick r:id="" action="ppaction://hlinkshowjump?jump=previousslide" highlightClick="1"/>
            <a:extLst>
              <a:ext uri="{FF2B5EF4-FFF2-40B4-BE49-F238E27FC236}">
                <a16:creationId xmlns:a16="http://schemas.microsoft.com/office/drawing/2014/main" id="{85F9F5F3-5580-4B83-9D17-8D97F759D1BF}"/>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 Placeholder 7">
            <a:extLst>
              <a:ext uri="{FF2B5EF4-FFF2-40B4-BE49-F238E27FC236}">
                <a16:creationId xmlns:a16="http://schemas.microsoft.com/office/drawing/2014/main" id="{CAA8F239-4E60-4C19-9DCB-0EC1674AA2F8}"/>
              </a:ext>
            </a:extLst>
          </p:cNvPr>
          <p:cNvSpPr>
            <a:spLocks noGrp="1"/>
          </p:cNvSpPr>
          <p:nvPr>
            <p:ph type="body" sz="quarter" idx="10"/>
          </p:nvPr>
        </p:nvSpPr>
        <p:spPr>
          <a:xfrm>
            <a:off x="885032" y="845271"/>
            <a:ext cx="10135395" cy="272257"/>
          </a:xfrm>
        </p:spPr>
        <p:txBody>
          <a:bodyPr anchor="ctr">
            <a:noAutofit/>
          </a:bodyPr>
          <a:lstStyle>
            <a:lvl1pPr marL="0" indent="0" algn="l" defTabSz="457189"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594"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189"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783"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377" indent="0" algn="l" defTabSz="457189"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Tree>
    <p:extLst>
      <p:ext uri="{BB962C8B-B14F-4D97-AF65-F5344CB8AC3E}">
        <p14:creationId xmlns:p14="http://schemas.microsoft.com/office/powerpoint/2010/main" val="35662370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defRPr lang="en-IN" sz="2400" kern="1200"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lgn="l" defTabSz="914580" rtl="0" eaLnBrk="1" latinLnBrk="0" hangingPunct="1">
              <a:lnSpc>
                <a:spcPct val="90000"/>
              </a:lnSpc>
              <a:spcBef>
                <a:spcPct val="0"/>
              </a:spcBef>
              <a:buNone/>
            </a:pPr>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599BC6-FFCC-48ED-82A2-EECD283AC28B}" type="datetime1">
              <a:rPr lang="en-IN" smtClean="0"/>
              <a:t>11-04-2025</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7"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7214908-6B86-49B1-876D-4BDB7239D3A7}"/>
              </a:ext>
            </a:extLst>
          </p:cNvPr>
          <p:cNvSpPr>
            <a:spLocks noGrp="1"/>
          </p:cNvSpPr>
          <p:nvPr>
            <p:ph type="body" sz="quarter" idx="13" hasCustomPrompt="1"/>
          </p:nvPr>
        </p:nvSpPr>
        <p:spPr>
          <a:xfrm>
            <a:off x="1384974" y="221484"/>
            <a:ext cx="10571500" cy="249763"/>
          </a:xfrm>
        </p:spPr>
        <p:txBody>
          <a:bodyPr anchor="ctr">
            <a:normAutofit/>
          </a:bodyPr>
          <a:lstStyle>
            <a:lvl1pPr marL="0" indent="0">
              <a:buNone/>
              <a:defRPr sz="1333" b="0" i="1" cap="all" spc="533" baseline="0">
                <a:solidFill>
                  <a:schemeClr val="tx2"/>
                </a:solidFill>
              </a:defRPr>
            </a:lvl1pPr>
            <a:lvl2pPr marL="457291" indent="0">
              <a:buNone/>
              <a:defRPr/>
            </a:lvl2pPr>
            <a:lvl3pPr marL="914580" indent="0">
              <a:buNone/>
              <a:defRPr/>
            </a:lvl3pPr>
            <a:lvl4pPr marL="1371871" indent="0">
              <a:buNone/>
              <a:defRPr/>
            </a:lvl4pPr>
            <a:lvl5pPr marL="1829161" indent="0">
              <a:buNone/>
              <a:defRPr/>
            </a:lvl5pPr>
          </a:lstStyle>
          <a:p>
            <a:pPr lvl="0"/>
            <a:r>
              <a:rPr lang="en-US"/>
              <a:t>CLICK HERE to edit subtitle</a:t>
            </a:r>
            <a:endParaRPr lang="en-IN"/>
          </a:p>
        </p:txBody>
      </p:sp>
    </p:spTree>
    <p:extLst>
      <p:ext uri="{BB962C8B-B14F-4D97-AF65-F5344CB8AC3E}">
        <p14:creationId xmlns:p14="http://schemas.microsoft.com/office/powerpoint/2010/main" val="10336349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5F872374-1311-4C02-B8B6-2BDE49089C2B}" type="datetime1">
              <a:rPr lang="en-IN" smtClean="0"/>
              <a:t>11-04-2025</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003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B9E1C1-07C8-40E6-9CDA-C42E81A72085}" type="datetime1">
              <a:rPr lang="en-IN" smtClean="0"/>
              <a:t>11-04-2025</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0431D36B-6FDD-4E95-842D-2AB94270A0A5}"/>
              </a:ext>
            </a:extLst>
          </p:cNvPr>
          <p:cNvSpPr>
            <a:spLocks noGrp="1"/>
          </p:cNvSpPr>
          <p:nvPr>
            <p:ph type="body" sz="quarter" idx="13" hasCustomPrompt="1"/>
          </p:nvPr>
        </p:nvSpPr>
        <p:spPr>
          <a:xfrm>
            <a:off x="865670" y="981653"/>
            <a:ext cx="10571500" cy="249763"/>
          </a:xfrm>
        </p:spPr>
        <p:txBody>
          <a:bodyPr anchor="ctr">
            <a:normAutofit/>
          </a:bodyPr>
          <a:lstStyle>
            <a:lvl1pPr marL="0" indent="0" algn="ctr">
              <a:buNone/>
              <a:defRPr sz="1333" b="0" i="1" cap="all" spc="533" baseline="0">
                <a:solidFill>
                  <a:schemeClr val="tx2"/>
                </a:solidFill>
              </a:defRPr>
            </a:lvl1pPr>
            <a:lvl2pPr marL="457291" indent="0">
              <a:buNone/>
              <a:defRPr/>
            </a:lvl2pPr>
            <a:lvl3pPr marL="914580" indent="0">
              <a:buNone/>
              <a:defRPr/>
            </a:lvl3pPr>
            <a:lvl4pPr marL="1371871" indent="0">
              <a:buNone/>
              <a:defRPr/>
            </a:lvl4pPr>
            <a:lvl5pPr marL="1829161" indent="0">
              <a:buNone/>
              <a:defRPr/>
            </a:lvl5pPr>
          </a:lstStyle>
          <a:p>
            <a:pPr lvl="0"/>
            <a:r>
              <a:rPr lang="en-US"/>
              <a:t>CLICK HERE to edit subtitle</a:t>
            </a:r>
            <a:endParaRPr lang="en-IN"/>
          </a:p>
        </p:txBody>
      </p:sp>
    </p:spTree>
    <p:extLst>
      <p:ext uri="{BB962C8B-B14F-4D97-AF65-F5344CB8AC3E}">
        <p14:creationId xmlns:p14="http://schemas.microsoft.com/office/powerpoint/2010/main" val="25098316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0E2B7F90-94C4-4F31-92DD-E1E9F4F695F7}" type="datetime1">
              <a:rPr lang="en-IN" smtClean="0"/>
              <a:t>11-04-2025</a:t>
            </a:fld>
            <a:endParaRPr lang="en-IN"/>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a:p>
        </p:txBody>
      </p:sp>
      <p:sp>
        <p:nvSpPr>
          <p:cNvPr id="5" name="Picture Placeholder 4">
            <a:extLst>
              <a:ext uri="{FF2B5EF4-FFF2-40B4-BE49-F238E27FC236}">
                <a16:creationId xmlns:a16="http://schemas.microsoft.com/office/drawing/2014/main" id="{74FD4D31-C84E-4471-A9CB-AE8F7F00662C}"/>
              </a:ext>
            </a:extLst>
          </p:cNvPr>
          <p:cNvSpPr>
            <a:spLocks noGrp="1"/>
          </p:cNvSpPr>
          <p:nvPr>
            <p:ph type="pic" sz="quarter" idx="13"/>
          </p:nvPr>
        </p:nvSpPr>
        <p:spPr>
          <a:xfrm>
            <a:off x="1037937"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sp>
        <p:nvSpPr>
          <p:cNvPr id="6" name="Picture Placeholder 5">
            <a:extLst>
              <a:ext uri="{FF2B5EF4-FFF2-40B4-BE49-F238E27FC236}">
                <a16:creationId xmlns:a16="http://schemas.microsoft.com/office/drawing/2014/main" id="{3D0B7AA4-20D7-4630-AB8A-C2207A5A3D3B}"/>
              </a:ext>
            </a:extLst>
          </p:cNvPr>
          <p:cNvSpPr>
            <a:spLocks noGrp="1"/>
          </p:cNvSpPr>
          <p:nvPr>
            <p:ph type="pic" sz="quarter" idx="14"/>
          </p:nvPr>
        </p:nvSpPr>
        <p:spPr>
          <a:xfrm>
            <a:off x="4580689"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sp>
        <p:nvSpPr>
          <p:cNvPr id="7" name="Picture Placeholder 6">
            <a:extLst>
              <a:ext uri="{FF2B5EF4-FFF2-40B4-BE49-F238E27FC236}">
                <a16:creationId xmlns:a16="http://schemas.microsoft.com/office/drawing/2014/main" id="{3E86913D-F332-4783-9B12-4EF51C2AF0E0}"/>
              </a:ext>
            </a:extLst>
          </p:cNvPr>
          <p:cNvSpPr>
            <a:spLocks noGrp="1"/>
          </p:cNvSpPr>
          <p:nvPr>
            <p:ph type="pic" sz="quarter" idx="15"/>
          </p:nvPr>
        </p:nvSpPr>
        <p:spPr>
          <a:xfrm>
            <a:off x="8123441"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cxnSp>
        <p:nvCxnSpPr>
          <p:cNvPr id="11" name="Straight Connector 10">
            <a:extLst>
              <a:ext uri="{FF2B5EF4-FFF2-40B4-BE49-F238E27FC236}">
                <a16:creationId xmlns:a16="http://schemas.microsoft.com/office/drawing/2014/main" id="{E59C3B0B-12D9-4BA9-8EF5-11D626030F9F}"/>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3714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C563-103D-4F24-BF77-8A91AF042527}"/>
              </a:ext>
            </a:extLst>
          </p:cNvPr>
          <p:cNvSpPr>
            <a:spLocks noGrp="1"/>
          </p:cNvSpPr>
          <p:nvPr>
            <p:ph type="title"/>
          </p:nvPr>
        </p:nvSpPr>
        <p:spPr>
          <a:xfrm>
            <a:off x="330200" y="136523"/>
            <a:ext cx="11531600" cy="621461"/>
          </a:xfrm>
        </p:spPr>
        <p:txBody>
          <a:bodyPr>
            <a:normAutofit/>
          </a:bodyPr>
          <a:lstStyle>
            <a:lvl1pPr marL="0" algn="ctr" defTabSz="914400" rtl="0" eaLnBrk="1" latinLnBrk="0" hangingPunct="1">
              <a:lnSpc>
                <a:spcPct val="90000"/>
              </a:lnSpc>
              <a:spcBef>
                <a:spcPct val="0"/>
              </a:spcBef>
              <a:buNone/>
              <a:defRPr lang="hi-IN" sz="3200" kern="1200" dirty="0">
                <a:solidFill>
                  <a:schemeClr val="tx1"/>
                </a:solidFill>
                <a:latin typeface="Century Gothic" panose="020B0502020202020204" pitchFamily="34" charset="0"/>
                <a:ea typeface="+mj-ea"/>
                <a:cs typeface="+mj-cs"/>
              </a:defRPr>
            </a:lvl1pPr>
          </a:lstStyle>
          <a:p>
            <a:r>
              <a:rPr lang="en-US"/>
              <a:t>Click to edit Master title style</a:t>
            </a:r>
            <a:endParaRPr lang="hi-IN"/>
          </a:p>
        </p:txBody>
      </p:sp>
      <p:sp>
        <p:nvSpPr>
          <p:cNvPr id="3" name="Footer Placeholder 2">
            <a:extLst>
              <a:ext uri="{FF2B5EF4-FFF2-40B4-BE49-F238E27FC236}">
                <a16:creationId xmlns:a16="http://schemas.microsoft.com/office/drawing/2014/main" id="{CEEB7AA3-7EBC-46BE-B9CD-D779CD2426EE}"/>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40112121-6BF9-41EC-BE74-DFAB40F9A40A}"/>
              </a:ext>
            </a:extLst>
          </p:cNvPr>
          <p:cNvSpPr>
            <a:spLocks noGrp="1"/>
          </p:cNvSpPr>
          <p:nvPr>
            <p:ph type="sldNum" sz="quarter" idx="11"/>
          </p:nvPr>
        </p:nvSpPr>
        <p:spPr/>
        <p:txBody>
          <a:bodyPr/>
          <a:lstStyle/>
          <a:p>
            <a:fld id="{7B3CB04D-A735-49A0-BBF9-5285A2D32F9A}" type="slidenum">
              <a:rPr lang="en-US" smtClean="0"/>
              <a:pPr/>
              <a:t>‹#›</a:t>
            </a:fld>
            <a:endParaRPr lang="en-US"/>
          </a:p>
        </p:txBody>
      </p:sp>
    </p:spTree>
    <p:extLst>
      <p:ext uri="{BB962C8B-B14F-4D97-AF65-F5344CB8AC3E}">
        <p14:creationId xmlns:p14="http://schemas.microsoft.com/office/powerpoint/2010/main" val="7215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6238875" y="0"/>
            <a:ext cx="5953125"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5657657"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5657657"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Half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78519242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6" name="Picture 3" descr="C:\Users\Danielle.Landis\Dropbox\Brillio Brand Applications\Logo\Brillio Logo\Brillio-Png-logos\Brillio-Png-logos\Brillio_Logo_Colour.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9739" b="19739"/>
          <a:stretch/>
        </p:blipFill>
        <p:spPr bwMode="auto">
          <a:xfrm>
            <a:off x="11224011" y="6232884"/>
            <a:ext cx="790936"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79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6"/>
            <a:ext cx="11610109" cy="757093"/>
          </a:xfrm>
        </p:spPr>
        <p:txBody>
          <a:bodyPr vert="horz" lIns="91440" tIns="45720" rIns="91440" bIns="45720" rtlCol="0" anchor="ctr">
            <a:normAutofit/>
          </a:bodyPr>
          <a:lstStyle>
            <a:lvl1pPr>
              <a:defRPr lang="en-IN" sz="2400" cap="all" spc="200" baseline="0" dirty="0">
                <a:solidFill>
                  <a:schemeClr val="tx1">
                    <a:lumMod val="75000"/>
                    <a:lumOff val="25000"/>
                  </a:schemeClr>
                </a:solidFill>
                <a:latin typeface="Open Sans Extrabold" panose="020B0906030804020204"/>
                <a:ea typeface="Open Sans Extrabold" panose="020B0906030804020204"/>
                <a:cs typeface="Open Sans Extrabold" panose="020B0906030804020204"/>
              </a:defRPr>
            </a:lvl1pPr>
          </a:lstStyle>
          <a:p>
            <a:pPr lvl="0"/>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a:xfrm>
            <a:off x="1200445" y="6425628"/>
            <a:ext cx="2394811" cy="365125"/>
          </a:xfrm>
        </p:spPr>
        <p:txBody>
          <a:bodyPr/>
          <a:lstStyle/>
          <a:p>
            <a:pPr defTabSz="304807">
              <a:defRPr/>
            </a:pPr>
            <a:fld id="{BCFA3C7E-60CC-4E3C-A79A-07886A9CC02E}" type="datetime3">
              <a:rPr lang="en-IN" smtClean="0">
                <a:solidFill>
                  <a:prstClr val="black">
                    <a:tint val="75000"/>
                  </a:prstClr>
                </a:solidFill>
              </a:rPr>
              <a:pPr defTabSz="304807">
                <a:defRPr/>
              </a:pPr>
              <a:t>11 April 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pPr defTabSz="304807">
              <a:defRPr/>
            </a:pPr>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pPr defTabSz="304807">
              <a:defRPr/>
            </a:pPr>
            <a:fld id="{CE8D28EE-DADA-4185-923A-61843F8176A9}" type="slidenum">
              <a:rPr lang="en-IN" smtClean="0">
                <a:solidFill>
                  <a:prstClr val="black">
                    <a:tint val="75000"/>
                  </a:prstClr>
                </a:solidFill>
              </a:rPr>
              <a:pPr defTabSz="304807">
                <a:defRPr/>
              </a:pPr>
              <a:t>‹#›</a:t>
            </a:fld>
            <a:endParaRPr lang="en-IN">
              <a:solidFill>
                <a:prstClr val="black">
                  <a:tint val="75000"/>
                </a:prstClr>
              </a:solidFill>
            </a:endParaRPr>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8" y="323561"/>
            <a:ext cx="942109" cy="0"/>
          </a:xfrm>
          <a:prstGeom prst="line">
            <a:avLst/>
          </a:prstGeom>
          <a:ln w="60325"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15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illio_Title slide-Da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Arial" panose="020B0604020202020204" pitchFamily="34" charset="0"/>
                <a:cs typeface="Arial" panose="020B0604020202020204" pitchFamily="34" charset="0"/>
              </a:rPr>
              <a:t>©2025</a:t>
            </a:r>
            <a:r>
              <a:rPr lang="en-US" sz="1000" b="0" i="0" baseline="0">
                <a:solidFill>
                  <a:schemeClr val="bg1"/>
                </a:solidFill>
                <a:latin typeface="Arial" panose="020B0604020202020204" pitchFamily="34" charset="0"/>
                <a:cs typeface="Arial" panose="020B0604020202020204" pitchFamily="34" charset="0"/>
              </a:rPr>
              <a:t> Brillio  |  Proprietary &amp; Confidential</a:t>
            </a:r>
            <a:endParaRPr lang="en-US" sz="1000" b="0" i="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3E432CD9-60B9-3941-911B-9FA5BE7699A8}"/>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F765B9A9-31B8-0946-A4CC-EA25A13335AA}"/>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AC1162D4-E146-184F-8135-FEA0B95A01A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a:p>
        </p:txBody>
      </p:sp>
      <p:pic>
        <p:nvPicPr>
          <p:cNvPr id="12" name="Picture 11" descr="A picture containing icon&#10;&#10;Description automatically generated">
            <a:extLst>
              <a:ext uri="{FF2B5EF4-FFF2-40B4-BE49-F238E27FC236}">
                <a16:creationId xmlns:a16="http://schemas.microsoft.com/office/drawing/2014/main" id="{B8F95430-07A7-2CCD-A3FE-DCDA9964A44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314450" cy="557094"/>
          </a:xfrm>
          <a:prstGeom prst="rect">
            <a:avLst/>
          </a:prstGeom>
        </p:spPr>
      </p:pic>
    </p:spTree>
    <p:extLst>
      <p:ext uri="{BB962C8B-B14F-4D97-AF65-F5344CB8AC3E}">
        <p14:creationId xmlns:p14="http://schemas.microsoft.com/office/powerpoint/2010/main" val="562922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Brillio_Title slide-Da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Arial" panose="020B0604020202020204" pitchFamily="34" charset="0"/>
                <a:cs typeface="Arial" panose="020B0604020202020204" pitchFamily="34" charset="0"/>
              </a:rPr>
              <a:t>©2025</a:t>
            </a:r>
            <a:r>
              <a:rPr lang="en-US" sz="1000" b="0" i="0" baseline="0">
                <a:solidFill>
                  <a:schemeClr val="bg1"/>
                </a:solidFill>
                <a:latin typeface="Arial" panose="020B0604020202020204" pitchFamily="34" charset="0"/>
                <a:cs typeface="Arial" panose="020B0604020202020204" pitchFamily="34" charset="0"/>
              </a:rPr>
              <a:t> Brillio  |  Proprietary &amp; Confidential</a:t>
            </a:r>
            <a:endParaRPr lang="en-US" sz="1000" b="0" i="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314450" cy="557094"/>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3223089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rillio_Divider slide-Da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4" name="Picture 3" descr="A picture containing icon&#10;&#10;Description automatically generated">
            <a:extLst>
              <a:ext uri="{FF2B5EF4-FFF2-40B4-BE49-F238E27FC236}">
                <a16:creationId xmlns:a16="http://schemas.microsoft.com/office/drawing/2014/main" id="{9F651DB9-1655-1BBB-0C53-A81C0906B7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Tree>
    <p:extLst>
      <p:ext uri="{BB962C8B-B14F-4D97-AF65-F5344CB8AC3E}">
        <p14:creationId xmlns:p14="http://schemas.microsoft.com/office/powerpoint/2010/main" val="611302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Brillio_Divider slide-Da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4" name="Picture 3" descr="A picture containing icon&#10;&#10;Description automatically generated">
            <a:extLst>
              <a:ext uri="{FF2B5EF4-FFF2-40B4-BE49-F238E27FC236}">
                <a16:creationId xmlns:a16="http://schemas.microsoft.com/office/drawing/2014/main" id="{CBC5A94D-B44B-A640-0363-7E52EEE161C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Tree>
    <p:extLst>
      <p:ext uri="{BB962C8B-B14F-4D97-AF65-F5344CB8AC3E}">
        <p14:creationId xmlns:p14="http://schemas.microsoft.com/office/powerpoint/2010/main" val="17592790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icon&#10;&#10;Description automatically generated">
            <a:extLst>
              <a:ext uri="{FF2B5EF4-FFF2-40B4-BE49-F238E27FC236}">
                <a16:creationId xmlns:a16="http://schemas.microsoft.com/office/drawing/2014/main" id="{ECC7C227-78E9-30F9-2C8D-8BDEC0FED7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
        <p:nvSpPr>
          <p:cNvPr id="9" name="Slide Number Placeholder 8">
            <a:extLst>
              <a:ext uri="{FF2B5EF4-FFF2-40B4-BE49-F238E27FC236}">
                <a16:creationId xmlns:a16="http://schemas.microsoft.com/office/drawing/2014/main" id="{7CC6C62B-44D5-1492-9D5B-03E45670CAE8}"/>
              </a:ext>
            </a:extLst>
          </p:cNvPr>
          <p:cNvSpPr>
            <a:spLocks noGrp="1"/>
          </p:cNvSpPr>
          <p:nvPr>
            <p:ph type="sldNum" sz="quarter" idx="11"/>
          </p:nvPr>
        </p:nvSpPr>
        <p:spPr>
          <a:xfrm>
            <a:off x="10101264" y="6365979"/>
            <a:ext cx="1724976" cy="365125"/>
          </a:xfrm>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29320270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slide-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descr="A picture containing icon&#10;&#10;Description automatically generated">
            <a:extLst>
              <a:ext uri="{FF2B5EF4-FFF2-40B4-BE49-F238E27FC236}">
                <a16:creationId xmlns:a16="http://schemas.microsoft.com/office/drawing/2014/main" id="{D40BBC06-7906-1C14-092C-CCCA9D71C3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
        <p:nvSpPr>
          <p:cNvPr id="7" name="Slide Number Placeholder 8">
            <a:extLst>
              <a:ext uri="{FF2B5EF4-FFF2-40B4-BE49-F238E27FC236}">
                <a16:creationId xmlns:a16="http://schemas.microsoft.com/office/drawing/2014/main" id="{27A6B8D4-B424-FEAA-215D-147FC44B2C76}"/>
              </a:ext>
            </a:extLst>
          </p:cNvPr>
          <p:cNvSpPr>
            <a:spLocks noGrp="1"/>
          </p:cNvSpPr>
          <p:nvPr>
            <p:ph type="sldNum" sz="quarter" idx="11"/>
          </p:nvPr>
        </p:nvSpPr>
        <p:spPr>
          <a:xfrm>
            <a:off x="10101264" y="6365979"/>
            <a:ext cx="1724976" cy="365125"/>
          </a:xfrm>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17012659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Without title - Dark">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87807BAC-1E85-1320-FB34-F7246B2106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
        <p:nvSpPr>
          <p:cNvPr id="6" name="Slide Number Placeholder 8">
            <a:extLst>
              <a:ext uri="{FF2B5EF4-FFF2-40B4-BE49-F238E27FC236}">
                <a16:creationId xmlns:a16="http://schemas.microsoft.com/office/drawing/2014/main" id="{53624D6B-557E-4DD9-4D14-E41664188212}"/>
              </a:ext>
            </a:extLst>
          </p:cNvPr>
          <p:cNvSpPr>
            <a:spLocks noGrp="1"/>
          </p:cNvSpPr>
          <p:nvPr>
            <p:ph type="sldNum" sz="quarter" idx="11"/>
          </p:nvPr>
        </p:nvSpPr>
        <p:spPr>
          <a:xfrm>
            <a:off x="10101264" y="6365979"/>
            <a:ext cx="1724976" cy="365125"/>
          </a:xfrm>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219058265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 Dar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12192000" cy="6858000"/>
          </a:xfrm>
          <a:prstGeom prst="rect">
            <a:avLst/>
          </a:prstGeom>
          <a:gradFill>
            <a:gsLst>
              <a:gs pos="100000">
                <a:srgbClr val="FFFFFF">
                  <a:alpha val="40000"/>
                </a:srgbClr>
              </a:gs>
              <a:gs pos="0">
                <a:srgbClr val="160F2F"/>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0668CE32-EEB4-8706-71FA-3A9395C526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
        <p:nvSpPr>
          <p:cNvPr id="10" name="Slide Number Placeholder 8">
            <a:extLst>
              <a:ext uri="{FF2B5EF4-FFF2-40B4-BE49-F238E27FC236}">
                <a16:creationId xmlns:a16="http://schemas.microsoft.com/office/drawing/2014/main" id="{E009281A-935F-57F1-6866-F8479036E7A7}"/>
              </a:ext>
            </a:extLst>
          </p:cNvPr>
          <p:cNvSpPr>
            <a:spLocks noGrp="1"/>
          </p:cNvSpPr>
          <p:nvPr>
            <p:ph type="sldNum" sz="quarter" idx="11"/>
          </p:nvPr>
        </p:nvSpPr>
        <p:spPr>
          <a:xfrm>
            <a:off x="10101264" y="6365979"/>
            <a:ext cx="1724976" cy="365125"/>
          </a:xfrm>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2241444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9215437" y="0"/>
            <a:ext cx="2976562"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863947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0" y="295139"/>
            <a:ext cx="8639478"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1/4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688785876"/>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rillio_Text over image slide: Gradient">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46D42C18-6759-A66A-E0E2-16B39E0F79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271" y="6429352"/>
            <a:ext cx="711976" cy="301752"/>
          </a:xfrm>
          <a:prstGeom prst="rect">
            <a:avLst/>
          </a:prstGeom>
        </p:spPr>
      </p:pic>
      <p:sp>
        <p:nvSpPr>
          <p:cNvPr id="11" name="Slide Number Placeholder 8">
            <a:extLst>
              <a:ext uri="{FF2B5EF4-FFF2-40B4-BE49-F238E27FC236}">
                <a16:creationId xmlns:a16="http://schemas.microsoft.com/office/drawing/2014/main" id="{A335AA75-FA1D-BF92-A796-CB71F051E76C}"/>
              </a:ext>
            </a:extLst>
          </p:cNvPr>
          <p:cNvSpPr txBox="1">
            <a:spLocks/>
          </p:cNvSpPr>
          <p:nvPr userDrawn="1"/>
        </p:nvSpPr>
        <p:spPr>
          <a:xfrm>
            <a:off x="10101264" y="6365979"/>
            <a:ext cx="1724976" cy="365125"/>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©2025 Brillio  |  </a:t>
            </a:r>
            <a:fld id="{F1FE5E21-FD07-B44E-90A3-0254BFCDB49A}" type="slidenum">
              <a:rPr kumimoji="0"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425160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IN"/>
              <a:t>©2025 Brillio  |  </a:t>
            </a:r>
            <a:fld id="{F1FE5E21-FD07-B44E-90A3-0254BFCDB49A}" type="slidenum">
              <a:rPr smtClean="0"/>
              <a:pPr/>
              <a:t>‹#›</a:t>
            </a:fld>
            <a:endParaRP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65760" y="6192630"/>
            <a:ext cx="948070" cy="401814"/>
          </a:xfrm>
          <a:prstGeom prst="rect">
            <a:avLst/>
          </a:prstGeom>
        </p:spPr>
      </p:pic>
    </p:spTree>
    <p:extLst>
      <p:ext uri="{BB962C8B-B14F-4D97-AF65-F5344CB8AC3E}">
        <p14:creationId xmlns:p14="http://schemas.microsoft.com/office/powerpoint/2010/main" val="36455409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2024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23055381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2024 Brillio |</a:t>
            </a:r>
          </a:p>
        </p:txBody>
      </p:sp>
    </p:spTree>
    <p:extLst>
      <p:ext uri="{BB962C8B-B14F-4D97-AF65-F5344CB8AC3E}">
        <p14:creationId xmlns:p14="http://schemas.microsoft.com/office/powerpoint/2010/main" val="22876735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399795660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2373377"/>
            <a:ext cx="5386646" cy="357758"/>
          </a:xfrm>
        </p:spPr>
        <p:txBody>
          <a:bodyPr anchor="t" anchorCtr="0">
            <a:noAutofit/>
          </a:bodyPr>
          <a:lstStyle>
            <a:lvl1pPr>
              <a:defRPr sz="20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3" name="Text Placeholder 2">
            <a:extLst>
              <a:ext uri="{FF2B5EF4-FFF2-40B4-BE49-F238E27FC236}">
                <a16:creationId xmlns:a16="http://schemas.microsoft.com/office/drawing/2014/main" id="{47E45BC9-3FAC-4063-A618-4859991DC43A}"/>
              </a:ext>
            </a:extLst>
          </p:cNvPr>
          <p:cNvSpPr>
            <a:spLocks noGrp="1"/>
          </p:cNvSpPr>
          <p:nvPr>
            <p:ph type="body" sz="quarter" idx="14" hasCustomPrompt="1"/>
          </p:nvPr>
        </p:nvSpPr>
        <p:spPr>
          <a:xfrm>
            <a:off x="6334125" y="2816860"/>
            <a:ext cx="5400675" cy="1466850"/>
          </a:xfrm>
        </p:spPr>
        <p:txBody>
          <a:bodyPr vert="horz" lIns="0" tIns="0" rIns="0" bIns="0" rtlCol="0" anchor="t" anchorCtr="0">
            <a:noAutofit/>
          </a:bodyPr>
          <a:lstStyle>
            <a:lvl1pPr>
              <a:defRPr lang="en-US" sz="4400" b="1" spc="-150" dirty="0" smtClean="0">
                <a:solidFill>
                  <a:schemeClr val="bg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10201756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40940380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8" name="Text Placeholder 5">
            <a:extLst>
              <a:ext uri="{FF2B5EF4-FFF2-40B4-BE49-F238E27FC236}">
                <a16:creationId xmlns:a16="http://schemas.microsoft.com/office/drawing/2014/main" id="{977E223E-CE50-41B8-A7D8-2F936420F122}"/>
              </a:ext>
            </a:extLst>
          </p:cNvPr>
          <p:cNvSpPr>
            <a:spLocks noGrp="1"/>
          </p:cNvSpPr>
          <p:nvPr>
            <p:ph type="body" sz="quarter" idx="13" hasCustomPrompt="1"/>
          </p:nvPr>
        </p:nvSpPr>
        <p:spPr>
          <a:xfrm>
            <a:off x="6305482" y="1956817"/>
            <a:ext cx="5386646" cy="357758"/>
          </a:xfrm>
        </p:spPr>
        <p:txBody>
          <a:bodyPr anchor="t" anchorCtr="0">
            <a:noAutofit/>
          </a:bodyPr>
          <a:lstStyle>
            <a:lvl1pPr>
              <a:defRPr sz="2000">
                <a:solidFill>
                  <a:schemeClr val="tx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10" name="Text Placeholder 2">
            <a:extLst>
              <a:ext uri="{FF2B5EF4-FFF2-40B4-BE49-F238E27FC236}">
                <a16:creationId xmlns:a16="http://schemas.microsoft.com/office/drawing/2014/main" id="{4B8D118F-6000-446B-85BD-AE03E03FC662}"/>
              </a:ext>
            </a:extLst>
          </p:cNvPr>
          <p:cNvSpPr>
            <a:spLocks noGrp="1"/>
          </p:cNvSpPr>
          <p:nvPr>
            <p:ph type="body" sz="quarter" idx="14" hasCustomPrompt="1"/>
          </p:nvPr>
        </p:nvSpPr>
        <p:spPr>
          <a:xfrm>
            <a:off x="6334125" y="2400300"/>
            <a:ext cx="5400675" cy="1466850"/>
          </a:xfrm>
        </p:spPr>
        <p:txBody>
          <a:bodyPr vert="horz" lIns="0" tIns="0" rIns="0" bIns="0" rtlCol="0" anchor="t" anchorCtr="0">
            <a:noAutofit/>
          </a:bodyPr>
          <a:lstStyle>
            <a:lvl1pPr>
              <a:defRPr lang="en-US" sz="4400" b="1" dirty="0" smtClean="0">
                <a:solidFill>
                  <a:schemeClr val="tx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30695402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32484711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2"/>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2024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2675027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4501" y="0"/>
            <a:ext cx="7937499"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673281"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2/3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20097495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2024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20142497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2024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Tree>
    <p:extLst>
      <p:ext uri="{BB962C8B-B14F-4D97-AF65-F5344CB8AC3E}">
        <p14:creationId xmlns:p14="http://schemas.microsoft.com/office/powerpoint/2010/main" val="269444897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2024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7334175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2024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14359623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2024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Tree>
    <p:extLst>
      <p:ext uri="{BB962C8B-B14F-4D97-AF65-F5344CB8AC3E}">
        <p14:creationId xmlns:p14="http://schemas.microsoft.com/office/powerpoint/2010/main" val="163145295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a:t>©2024 Brillio  |  </a:t>
            </a:r>
            <a:fld id="{F1FE5E21-FD07-B44E-90A3-0254BFCDB49A}" type="slidenum">
              <a:rPr lang="en-US" smtClean="0"/>
              <a:pPr/>
              <a:t>‹#›</a:t>
            </a:fld>
            <a:endParaRPr lang="en-US"/>
          </a:p>
        </p:txBody>
      </p:sp>
    </p:spTree>
    <p:extLst>
      <p:ext uri="{BB962C8B-B14F-4D97-AF65-F5344CB8AC3E}">
        <p14:creationId xmlns:p14="http://schemas.microsoft.com/office/powerpoint/2010/main" val="21542702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a:t>©2024 Brillio  |  </a:t>
            </a:r>
            <a:fld id="{F1FE5E21-FD07-B44E-90A3-0254BFCDB49A}" type="slidenum">
              <a:rPr smtClean="0"/>
              <a:pPr/>
              <a:t>‹#›</a:t>
            </a:fld>
            <a:endParaRP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19562015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4281079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rillio_Title slide-Dark">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Outfit"/>
                <a:cs typeface="Arial" panose="020B0604020202020204" pitchFamily="34" charset="0"/>
              </a:rPr>
              <a:t>©2024</a:t>
            </a:r>
            <a:r>
              <a:rPr lang="en-US" sz="1000" b="0" i="0" baseline="0">
                <a:solidFill>
                  <a:schemeClr val="bg1"/>
                </a:solidFill>
                <a:latin typeface="Outfit"/>
                <a:cs typeface="Arial" panose="020B0604020202020204" pitchFamily="34" charset="0"/>
              </a:rPr>
              <a:t> Brillio  |  Proprietary &amp; Confidential</a:t>
            </a:r>
            <a:endParaRPr lang="en-US" sz="1000" b="0" i="0">
              <a:solidFill>
                <a:schemeClr val="bg1"/>
              </a:solidFill>
              <a:latin typeface="Outfit"/>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Outfit"/>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Outfi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Outfit"/>
                <a:cs typeface="Arial" panose="020B0604020202020204" pitchFamily="34" charset="0"/>
              </a:defRPr>
            </a:lvl1pPr>
          </a:lstStyle>
          <a:p>
            <a:endParaRPr lang="en-US"/>
          </a:p>
        </p:txBody>
      </p:sp>
    </p:spTree>
    <p:extLst>
      <p:ext uri="{BB962C8B-B14F-4D97-AF65-F5344CB8AC3E}">
        <p14:creationId xmlns:p14="http://schemas.microsoft.com/office/powerpoint/2010/main" val="203455509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2_Brillio_Blank slide-Light">
    <p:spTree>
      <p:nvGrpSpPr>
        <p:cNvPr id="1" name=""/>
        <p:cNvGrpSpPr/>
        <p:nvPr/>
      </p:nvGrpSpPr>
      <p:grpSpPr>
        <a:xfrm>
          <a:off x="0" y="0"/>
          <a:ext cx="0" cy="0"/>
          <a:chOff x="0" y="0"/>
          <a:chExt cx="0" cy="0"/>
        </a:xfrm>
      </p:grpSpPr>
      <p:sp>
        <p:nvSpPr>
          <p:cNvPr id="5" name="Slide Number Placeholder 10">
            <a:extLst>
              <a:ext uri="{FF2B5EF4-FFF2-40B4-BE49-F238E27FC236}">
                <a16:creationId xmlns:a16="http://schemas.microsoft.com/office/drawing/2014/main" id="{710E8E78-F523-3289-08A7-0F6F3B752445}"/>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a:t>©2024 Brillio  |  </a:t>
            </a:r>
            <a:fld id="{F1FE5E21-FD07-B44E-90A3-0254BFCDB49A}" type="slidenum">
              <a:rPr lang="en-US" smtClean="0"/>
              <a:pPr/>
              <a:t>‹#›</a:t>
            </a:fld>
            <a:endParaRPr lang="en-US"/>
          </a:p>
        </p:txBody>
      </p:sp>
    </p:spTree>
    <p:extLst>
      <p:ext uri="{BB962C8B-B14F-4D97-AF65-F5344CB8AC3E}">
        <p14:creationId xmlns:p14="http://schemas.microsoft.com/office/powerpoint/2010/main" val="1707238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1" y="0"/>
            <a:ext cx="12191999" cy="6858000"/>
          </a:xfrm>
          <a:solidFill>
            <a:schemeClr val="bg1"/>
          </a:solidFill>
        </p:spPr>
        <p:txBody>
          <a:bodyPr anchor="ctr"/>
          <a:lstStyle>
            <a:lvl1pPr algn="ctr">
              <a:defRPr>
                <a:solidFill>
                  <a:schemeClr val="tx1"/>
                </a:solidFill>
              </a:defRPr>
            </a:lvl1pPr>
          </a:lstStyle>
          <a:p>
            <a:r>
              <a:rPr lang="en-US"/>
              <a:t>[add full image]</a:t>
            </a:r>
          </a:p>
        </p:txBody>
      </p:sp>
      <p:sp>
        <p:nvSpPr>
          <p:cNvPr id="2" name="Text Placeholder 3">
            <a:extLst>
              <a:ext uri="{FF2B5EF4-FFF2-40B4-BE49-F238E27FC236}">
                <a16:creationId xmlns:a16="http://schemas.microsoft.com/office/drawing/2014/main" id="{58FB3813-5A01-A86A-A140-973431D7417F}"/>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7" name="Graphic 6">
            <a:extLst>
              <a:ext uri="{FF2B5EF4-FFF2-40B4-BE49-F238E27FC236}">
                <a16:creationId xmlns:a16="http://schemas.microsoft.com/office/drawing/2014/main" id="{45931F86-4C64-9FBF-098B-1ADD1A26506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9" name="Text Placeholder 3">
            <a:extLst>
              <a:ext uri="{FF2B5EF4-FFF2-40B4-BE49-F238E27FC236}">
                <a16:creationId xmlns:a16="http://schemas.microsoft.com/office/drawing/2014/main" id="{866CA566-8F60-03D9-049C-F5E33522BDB6}"/>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a:t>
            </a:r>
          </a:p>
        </p:txBody>
      </p:sp>
      <p:sp>
        <p:nvSpPr>
          <p:cNvPr id="10" name="Title Text">
            <a:extLst>
              <a:ext uri="{FF2B5EF4-FFF2-40B4-BE49-F238E27FC236}">
                <a16:creationId xmlns:a16="http://schemas.microsoft.com/office/drawing/2014/main" id="{2F82232D-23DD-4283-0987-40C92FF7B6C8}"/>
              </a:ext>
            </a:extLst>
          </p:cNvPr>
          <p:cNvSpPr txBox="1">
            <a:spLocks noGrp="1"/>
          </p:cNvSpPr>
          <p:nvPr>
            <p:ph type="title" hasCustomPrompt="1"/>
          </p:nvPr>
        </p:nvSpPr>
        <p:spPr>
          <a:xfrm>
            <a:off x="288555" y="305437"/>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defRPr>
                <a:solidFill>
                  <a:schemeClr val="tx1"/>
                </a:solidFill>
              </a:defRPr>
            </a:lvl1pPr>
          </a:lstStyle>
          <a:p>
            <a:r>
              <a:rPr lang="en-US"/>
              <a:t>Full image</a:t>
            </a:r>
            <a:endParaRPr/>
          </a:p>
        </p:txBody>
      </p:sp>
    </p:spTree>
    <p:extLst>
      <p:ext uri="{BB962C8B-B14F-4D97-AF65-F5344CB8AC3E}">
        <p14:creationId xmlns:p14="http://schemas.microsoft.com/office/powerpoint/2010/main" val="4025292376"/>
      </p:ext>
    </p:extLst>
  </p:cSld>
  <p:clrMapOvr>
    <a:masterClrMapping/>
  </p:clrMapOvr>
  <p:transition spd="med"/>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r>
              <a:rPr lang="en-US"/>
              <a:t>©2024 Brillio  |  </a:t>
            </a:r>
            <a:fld id="{F1FE5E21-FD07-B44E-90A3-0254BFCDB49A}" type="slidenum">
              <a:rPr smtClean="0"/>
              <a:pPr/>
              <a:t>‹#›</a:t>
            </a:fld>
            <a:endParaRPr/>
          </a:p>
        </p:txBody>
      </p:sp>
    </p:spTree>
    <p:extLst>
      <p:ext uri="{BB962C8B-B14F-4D97-AF65-F5344CB8AC3E}">
        <p14:creationId xmlns:p14="http://schemas.microsoft.com/office/powerpoint/2010/main" val="103508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ottom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863947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Half circle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4941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reeform: Shape 5">
            <a:extLst>
              <a:ext uri="{FF2B5EF4-FFF2-40B4-BE49-F238E27FC236}">
                <a16:creationId xmlns:a16="http://schemas.microsoft.com/office/drawing/2014/main" id="{E4B0EB2B-7117-FC86-E8DC-933DB03191EF}"/>
              </a:ext>
            </a:extLst>
          </p:cNvPr>
          <p:cNvSpPr>
            <a:spLocks noGrp="1"/>
          </p:cNvSpPr>
          <p:nvPr>
            <p:ph type="pic" sz="quarter" idx="10" hasCustomPrompt="1"/>
          </p:nvPr>
        </p:nvSpPr>
        <p:spPr>
          <a:xfrm flipH="1">
            <a:off x="9303437" y="299085"/>
            <a:ext cx="2890043" cy="5860415"/>
          </a:xfrm>
          <a:custGeom>
            <a:avLst/>
            <a:gdLst>
              <a:gd name="connsiteX0" fmla="*/ 0 w 2264458"/>
              <a:gd name="connsiteY0" fmla="*/ 0 h 4673463"/>
              <a:gd name="connsiteX1" fmla="*/ 163193 w 2264458"/>
              <a:gd name="connsiteY1" fmla="*/ 8241 h 4673463"/>
              <a:gd name="connsiteX2" fmla="*/ 2264458 w 2264458"/>
              <a:gd name="connsiteY2" fmla="*/ 2336732 h 4673463"/>
              <a:gd name="connsiteX3" fmla="*/ 163193 w 2264458"/>
              <a:gd name="connsiteY3" fmla="*/ 4665223 h 4673463"/>
              <a:gd name="connsiteX4" fmla="*/ 0 w 2264458"/>
              <a:gd name="connsiteY4" fmla="*/ 4673463 h 4673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458" h="4673463">
                <a:moveTo>
                  <a:pt x="0" y="0"/>
                </a:moveTo>
                <a:lnTo>
                  <a:pt x="163193" y="8241"/>
                </a:lnTo>
                <a:cubicBezTo>
                  <a:pt x="1343443" y="128102"/>
                  <a:pt x="2264458" y="1124859"/>
                  <a:pt x="2264458" y="2336732"/>
                </a:cubicBezTo>
                <a:cubicBezTo>
                  <a:pt x="2264458" y="3548604"/>
                  <a:pt x="1343443" y="4545363"/>
                  <a:pt x="163193" y="4665223"/>
                </a:cubicBezTo>
                <a:lnTo>
                  <a:pt x="0" y="4673463"/>
                </a:lnTo>
                <a:close/>
              </a:path>
            </a:pathLst>
          </a:custGeom>
          <a:solidFill>
            <a:schemeClr val="bg1"/>
          </a:solidFill>
        </p:spPr>
        <p:txBody>
          <a:bodyPr wrap="square" anchor="ctr">
            <a:noAutofit/>
          </a:bodyPr>
          <a:lstStyle>
            <a:lvl1pPr marL="0" indent="0" algn="ctr">
              <a:buNone/>
              <a:defRPr>
                <a:solidFill>
                  <a:schemeClr val="tx1"/>
                </a:solidFill>
              </a:defRPr>
            </a:lvl1pPr>
          </a:lstStyle>
          <a:p>
            <a:pPr lvl="0"/>
            <a:r>
              <a:rPr lang="en-ID" noProof="0"/>
              <a:t>[add image]</a:t>
            </a:r>
          </a:p>
        </p:txBody>
      </p:sp>
    </p:spTree>
    <p:extLst>
      <p:ext uri="{BB962C8B-B14F-4D97-AF65-F5344CB8AC3E}">
        <p14:creationId xmlns:p14="http://schemas.microsoft.com/office/powerpoint/2010/main" val="289114337"/>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nut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5662913"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Circle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2" name="Freeform: Shape 5">
            <a:extLst>
              <a:ext uri="{FF2B5EF4-FFF2-40B4-BE49-F238E27FC236}">
                <a16:creationId xmlns:a16="http://schemas.microsoft.com/office/drawing/2014/main" id="{E0ECF2DF-7B98-4586-E79B-667D49C0527B}"/>
              </a:ext>
            </a:extLst>
          </p:cNvPr>
          <p:cNvSpPr>
            <a:spLocks noGrp="1"/>
          </p:cNvSpPr>
          <p:nvPr>
            <p:ph type="pic" sz="quarter" idx="10" hasCustomPrompt="1"/>
          </p:nvPr>
        </p:nvSpPr>
        <p:spPr>
          <a:xfrm>
            <a:off x="6521356" y="307695"/>
            <a:ext cx="6264555" cy="6264555"/>
          </a:xfrm>
          <a:prstGeom prst="ellipse">
            <a:avLst/>
          </a:prstGeom>
          <a:solidFill>
            <a:schemeClr val="bg1"/>
          </a:solidFill>
        </p:spPr>
        <p:txBody>
          <a:bodyPr wrap="square" anchor="ctr">
            <a:noAutofit/>
          </a:bodyPr>
          <a:lstStyle>
            <a:lvl1pPr algn="ctr">
              <a:defRPr/>
            </a:lvl1pPr>
          </a:lstStyle>
          <a:p>
            <a:pPr lvl="0"/>
            <a:r>
              <a:rPr lang="en-ID" noProof="0"/>
              <a:t>[add image]</a:t>
            </a:r>
          </a:p>
        </p:txBody>
      </p:sp>
    </p:spTree>
    <p:extLst>
      <p:ext uri="{BB962C8B-B14F-4D97-AF65-F5344CB8AC3E}">
        <p14:creationId xmlns:p14="http://schemas.microsoft.com/office/powerpoint/2010/main" val="395428062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title + data callout donut image">
    <p:bg>
      <p:bgPr>
        <a:solidFill>
          <a:schemeClr val="tx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95140"/>
            <a:ext cx="2679606" cy="5864361"/>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95140"/>
            <a:ext cx="2686611" cy="5864361"/>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a:extLst>
              <a:ext uri="{FF2B5EF4-FFF2-40B4-BE49-F238E27FC236}">
                <a16:creationId xmlns:a16="http://schemas.microsoft.com/office/drawing/2014/main" id="{45E7ABC2-B6FB-0C1F-1966-D82DAA4A1561}"/>
              </a:ext>
            </a:extLst>
          </p:cNvPr>
          <p:cNvSpPr>
            <a:spLocks noGrp="1"/>
          </p:cNvSpPr>
          <p:nvPr>
            <p:ph type="pic" sz="quarter" idx="10" hasCustomPrompt="1"/>
          </p:nvPr>
        </p:nvSpPr>
        <p:spPr>
          <a:xfrm>
            <a:off x="-15051" y="2132154"/>
            <a:ext cx="4975988" cy="4736413"/>
          </a:xfrm>
          <a:custGeom>
            <a:avLst/>
            <a:gdLst>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2730567 w 5627911"/>
              <a:gd name="connsiteY6" fmla="*/ 4718957 h 5361214"/>
              <a:gd name="connsiteX7" fmla="*/ 908955 w 5627911"/>
              <a:gd name="connsiteY7" fmla="*/ 2897345 h 5361214"/>
              <a:gd name="connsiteX8" fmla="*/ 40666 w 5627911"/>
              <a:gd name="connsiteY8" fmla="*/ 3117204 h 5361214"/>
              <a:gd name="connsiteX9" fmla="*/ 0 w 5627911"/>
              <a:gd name="connsiteY9" fmla="*/ 3141911 h 5361214"/>
              <a:gd name="connsiteX10" fmla="*/ 0 w 5627911"/>
              <a:gd name="connsiteY10" fmla="*/ 88358 h 5361214"/>
              <a:gd name="connsiteX11" fmla="*/ 190304 w 5627911"/>
              <a:gd name="connsiteY11" fmla="*/ 54373 h 5361214"/>
              <a:gd name="connsiteX12" fmla="*/ 908955 w 5627911"/>
              <a:gd name="connsiteY12" fmla="*/ 0 h 5361214"/>
              <a:gd name="connsiteX0" fmla="*/ 943847 w 5662803"/>
              <a:gd name="connsiteY0" fmla="*/ 0 h 5364183"/>
              <a:gd name="connsiteX1" fmla="*/ 5662803 w 5662803"/>
              <a:gd name="connsiteY1" fmla="*/ 4718957 h 5364183"/>
              <a:gd name="connsiteX2" fmla="*/ 5638440 w 5662803"/>
              <a:gd name="connsiteY2" fmla="*/ 5201443 h 5364183"/>
              <a:gd name="connsiteX3" fmla="*/ 5618138 w 5662803"/>
              <a:gd name="connsiteY3" fmla="*/ 5361214 h 5364183"/>
              <a:gd name="connsiteX4" fmla="*/ 2646755 w 5662803"/>
              <a:gd name="connsiteY4" fmla="*/ 5361214 h 5364183"/>
              <a:gd name="connsiteX5" fmla="*/ 2683563 w 5662803"/>
              <a:gd name="connsiteY5" fmla="*/ 5260649 h 5364183"/>
              <a:gd name="connsiteX6" fmla="*/ 2765459 w 5662803"/>
              <a:gd name="connsiteY6" fmla="*/ 4718957 h 5364183"/>
              <a:gd name="connsiteX7" fmla="*/ 100484 w 5662803"/>
              <a:gd name="connsiteY7" fmla="*/ 5364183 h 5364183"/>
              <a:gd name="connsiteX8" fmla="*/ 75558 w 5662803"/>
              <a:gd name="connsiteY8" fmla="*/ 3117204 h 5364183"/>
              <a:gd name="connsiteX9" fmla="*/ 34892 w 5662803"/>
              <a:gd name="connsiteY9" fmla="*/ 3141911 h 5364183"/>
              <a:gd name="connsiteX10" fmla="*/ 34892 w 5662803"/>
              <a:gd name="connsiteY10" fmla="*/ 88358 h 5364183"/>
              <a:gd name="connsiteX11" fmla="*/ 225196 w 5662803"/>
              <a:gd name="connsiteY11" fmla="*/ 54373 h 5364183"/>
              <a:gd name="connsiteX12" fmla="*/ 943847 w 5662803"/>
              <a:gd name="connsiteY12" fmla="*/ 0 h 5364183"/>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2730567 w 5627911"/>
              <a:gd name="connsiteY6" fmla="*/ 4718957 h 5361214"/>
              <a:gd name="connsiteX7" fmla="*/ 40666 w 5627911"/>
              <a:gd name="connsiteY7" fmla="*/ 3117204 h 5361214"/>
              <a:gd name="connsiteX8" fmla="*/ 0 w 5627911"/>
              <a:gd name="connsiteY8" fmla="*/ 3141911 h 5361214"/>
              <a:gd name="connsiteX9" fmla="*/ 0 w 5627911"/>
              <a:gd name="connsiteY9" fmla="*/ 88358 h 5361214"/>
              <a:gd name="connsiteX10" fmla="*/ 190304 w 5627911"/>
              <a:gd name="connsiteY10" fmla="*/ 54373 h 5361214"/>
              <a:gd name="connsiteX11" fmla="*/ 908955 w 5627911"/>
              <a:gd name="connsiteY11"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40666 w 5627911"/>
              <a:gd name="connsiteY6" fmla="*/ 3117204 h 5361214"/>
              <a:gd name="connsiteX7" fmla="*/ 0 w 5627911"/>
              <a:gd name="connsiteY7" fmla="*/ 3141911 h 5361214"/>
              <a:gd name="connsiteX8" fmla="*/ 0 w 5627911"/>
              <a:gd name="connsiteY8" fmla="*/ 88358 h 5361214"/>
              <a:gd name="connsiteX9" fmla="*/ 190304 w 5627911"/>
              <a:gd name="connsiteY9" fmla="*/ 54373 h 5361214"/>
              <a:gd name="connsiteX10" fmla="*/ 908955 w 5627911"/>
              <a:gd name="connsiteY10"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40666 w 5627911"/>
              <a:gd name="connsiteY5" fmla="*/ 3117204 h 5361214"/>
              <a:gd name="connsiteX6" fmla="*/ 0 w 5627911"/>
              <a:gd name="connsiteY6" fmla="*/ 3141911 h 5361214"/>
              <a:gd name="connsiteX7" fmla="*/ 0 w 5627911"/>
              <a:gd name="connsiteY7" fmla="*/ 88358 h 5361214"/>
              <a:gd name="connsiteX8" fmla="*/ 190304 w 5627911"/>
              <a:gd name="connsiteY8" fmla="*/ 54373 h 5361214"/>
              <a:gd name="connsiteX9" fmla="*/ 908955 w 5627911"/>
              <a:gd name="connsiteY9"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40666 w 5627911"/>
              <a:gd name="connsiteY5" fmla="*/ 3117204 h 5361214"/>
              <a:gd name="connsiteX6" fmla="*/ 126505 w 5627911"/>
              <a:gd name="connsiteY6" fmla="*/ 2751855 h 5361214"/>
              <a:gd name="connsiteX7" fmla="*/ 0 w 5627911"/>
              <a:gd name="connsiteY7" fmla="*/ 88358 h 5361214"/>
              <a:gd name="connsiteX8" fmla="*/ 190304 w 5627911"/>
              <a:gd name="connsiteY8" fmla="*/ 54373 h 5361214"/>
              <a:gd name="connsiteX9" fmla="*/ 908955 w 5627911"/>
              <a:gd name="connsiteY9" fmla="*/ 0 h 5361214"/>
              <a:gd name="connsiteX0" fmla="*/ 920999 w 5639955"/>
              <a:gd name="connsiteY0" fmla="*/ 0 h 5373201"/>
              <a:gd name="connsiteX1" fmla="*/ 5639955 w 5639955"/>
              <a:gd name="connsiteY1" fmla="*/ 4718957 h 5373201"/>
              <a:gd name="connsiteX2" fmla="*/ 5615592 w 5639955"/>
              <a:gd name="connsiteY2" fmla="*/ 5201443 h 5373201"/>
              <a:gd name="connsiteX3" fmla="*/ 5595290 w 5639955"/>
              <a:gd name="connsiteY3" fmla="*/ 5361214 h 5373201"/>
              <a:gd name="connsiteX4" fmla="*/ 2623907 w 5639955"/>
              <a:gd name="connsiteY4" fmla="*/ 5361214 h 5373201"/>
              <a:gd name="connsiteX5" fmla="*/ 0 w 5639955"/>
              <a:gd name="connsiteY5" fmla="*/ 5373201 h 5373201"/>
              <a:gd name="connsiteX6" fmla="*/ 138549 w 5639955"/>
              <a:gd name="connsiteY6" fmla="*/ 2751855 h 5373201"/>
              <a:gd name="connsiteX7" fmla="*/ 12044 w 5639955"/>
              <a:gd name="connsiteY7" fmla="*/ 88358 h 5373201"/>
              <a:gd name="connsiteX8" fmla="*/ 202348 w 5639955"/>
              <a:gd name="connsiteY8" fmla="*/ 54373 h 5373201"/>
              <a:gd name="connsiteX9" fmla="*/ 920999 w 5639955"/>
              <a:gd name="connsiteY9" fmla="*/ 0 h 5373201"/>
              <a:gd name="connsiteX0" fmla="*/ 930039 w 5648995"/>
              <a:gd name="connsiteY0" fmla="*/ 0 h 5373201"/>
              <a:gd name="connsiteX1" fmla="*/ 5648995 w 5648995"/>
              <a:gd name="connsiteY1" fmla="*/ 4718957 h 5373201"/>
              <a:gd name="connsiteX2" fmla="*/ 5624632 w 5648995"/>
              <a:gd name="connsiteY2" fmla="*/ 5201443 h 5373201"/>
              <a:gd name="connsiteX3" fmla="*/ 5604330 w 5648995"/>
              <a:gd name="connsiteY3" fmla="*/ 5361214 h 5373201"/>
              <a:gd name="connsiteX4" fmla="*/ 2632947 w 5648995"/>
              <a:gd name="connsiteY4" fmla="*/ 5361214 h 5373201"/>
              <a:gd name="connsiteX5" fmla="*/ 9040 w 5648995"/>
              <a:gd name="connsiteY5" fmla="*/ 5373201 h 5373201"/>
              <a:gd name="connsiteX6" fmla="*/ 0 w 5648995"/>
              <a:gd name="connsiteY6" fmla="*/ 2762397 h 5373201"/>
              <a:gd name="connsiteX7" fmla="*/ 21084 w 5648995"/>
              <a:gd name="connsiteY7" fmla="*/ 88358 h 5373201"/>
              <a:gd name="connsiteX8" fmla="*/ 211388 w 5648995"/>
              <a:gd name="connsiteY8" fmla="*/ 54373 h 5373201"/>
              <a:gd name="connsiteX9" fmla="*/ 930039 w 5648995"/>
              <a:gd name="connsiteY9" fmla="*/ 0 h 5373201"/>
              <a:gd name="connsiteX0" fmla="*/ 1118901 w 5837857"/>
              <a:gd name="connsiteY0" fmla="*/ 0 h 5373201"/>
              <a:gd name="connsiteX1" fmla="*/ 5837857 w 5837857"/>
              <a:gd name="connsiteY1" fmla="*/ 4718957 h 5373201"/>
              <a:gd name="connsiteX2" fmla="*/ 5813494 w 5837857"/>
              <a:gd name="connsiteY2" fmla="*/ 5201443 h 5373201"/>
              <a:gd name="connsiteX3" fmla="*/ 5793192 w 5837857"/>
              <a:gd name="connsiteY3" fmla="*/ 5361214 h 5373201"/>
              <a:gd name="connsiteX4" fmla="*/ 2821809 w 5837857"/>
              <a:gd name="connsiteY4" fmla="*/ 5361214 h 5373201"/>
              <a:gd name="connsiteX5" fmla="*/ 197902 w 5837857"/>
              <a:gd name="connsiteY5" fmla="*/ 5373201 h 5373201"/>
              <a:gd name="connsiteX6" fmla="*/ 209946 w 5837857"/>
              <a:gd name="connsiteY6" fmla="*/ 88358 h 5373201"/>
              <a:gd name="connsiteX7" fmla="*/ 400250 w 5837857"/>
              <a:gd name="connsiteY7" fmla="*/ 54373 h 5373201"/>
              <a:gd name="connsiteX8" fmla="*/ 1118901 w 5837857"/>
              <a:gd name="connsiteY8" fmla="*/ 0 h 5373201"/>
              <a:gd name="connsiteX0" fmla="*/ 926031 w 5644987"/>
              <a:gd name="connsiteY0" fmla="*/ 0 h 5373201"/>
              <a:gd name="connsiteX1" fmla="*/ 5644987 w 5644987"/>
              <a:gd name="connsiteY1" fmla="*/ 4718957 h 5373201"/>
              <a:gd name="connsiteX2" fmla="*/ 5620624 w 5644987"/>
              <a:gd name="connsiteY2" fmla="*/ 5201443 h 5373201"/>
              <a:gd name="connsiteX3" fmla="*/ 5600322 w 5644987"/>
              <a:gd name="connsiteY3" fmla="*/ 5361214 h 5373201"/>
              <a:gd name="connsiteX4" fmla="*/ 2628939 w 5644987"/>
              <a:gd name="connsiteY4" fmla="*/ 5361214 h 5373201"/>
              <a:gd name="connsiteX5" fmla="*/ 5032 w 5644987"/>
              <a:gd name="connsiteY5" fmla="*/ 5373201 h 5373201"/>
              <a:gd name="connsiteX6" fmla="*/ 17076 w 5644987"/>
              <a:gd name="connsiteY6" fmla="*/ 88358 h 5373201"/>
              <a:gd name="connsiteX7" fmla="*/ 207380 w 5644987"/>
              <a:gd name="connsiteY7" fmla="*/ 54373 h 5373201"/>
              <a:gd name="connsiteX8" fmla="*/ 926031 w 5644987"/>
              <a:gd name="connsiteY8" fmla="*/ 0 h 537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4987" h="5373201">
                <a:moveTo>
                  <a:pt x="926031" y="0"/>
                </a:moveTo>
                <a:cubicBezTo>
                  <a:pt x="3532239" y="0"/>
                  <a:pt x="5644987" y="2112749"/>
                  <a:pt x="5644987" y="4718957"/>
                </a:cubicBezTo>
                <a:cubicBezTo>
                  <a:pt x="5644987" y="4881845"/>
                  <a:pt x="5636736" y="5042806"/>
                  <a:pt x="5620624" y="5201443"/>
                </a:cubicBezTo>
                <a:lnTo>
                  <a:pt x="5600322" y="5361214"/>
                </a:lnTo>
                <a:lnTo>
                  <a:pt x="2628939" y="5361214"/>
                </a:lnTo>
                <a:lnTo>
                  <a:pt x="5032" y="5373201"/>
                </a:lnTo>
                <a:cubicBezTo>
                  <a:pt x="11054" y="2730779"/>
                  <a:pt x="-16649" y="974829"/>
                  <a:pt x="17076" y="88358"/>
                </a:cubicBezTo>
                <a:lnTo>
                  <a:pt x="207380" y="54373"/>
                </a:lnTo>
                <a:cubicBezTo>
                  <a:pt x="441704" y="18569"/>
                  <a:pt x="681699" y="0"/>
                  <a:pt x="926031" y="0"/>
                </a:cubicBezTo>
                <a:close/>
              </a:path>
            </a:pathLst>
          </a:cu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ctr">
            <a:noAutofit/>
          </a:bodyPr>
          <a:lstStyle>
            <a:lvl1pPr algn="ctr">
              <a:defRPr>
                <a:solidFill>
                  <a:schemeClr val="tx1"/>
                </a:solidFill>
              </a:defRPr>
            </a:lvl1pPr>
          </a:lstStyle>
          <a:p>
            <a:pPr lvl="0"/>
            <a:r>
              <a:rPr lang="en-ID" noProof="0"/>
              <a:t>[add image]</a:t>
            </a:r>
          </a:p>
        </p:txBody>
      </p:sp>
      <p:sp>
        <p:nvSpPr>
          <p:cNvPr id="8" name="Text Placeholder 9">
            <a:extLst>
              <a:ext uri="{FF2B5EF4-FFF2-40B4-BE49-F238E27FC236}">
                <a16:creationId xmlns:a16="http://schemas.microsoft.com/office/drawing/2014/main" id="{88D2A2DE-6BF0-D2F8-B826-36B16B4487C2}"/>
              </a:ext>
            </a:extLst>
          </p:cNvPr>
          <p:cNvSpPr>
            <a:spLocks noGrp="1"/>
          </p:cNvSpPr>
          <p:nvPr>
            <p:ph type="body" sz="quarter" idx="15" hasCustomPrompt="1"/>
          </p:nvPr>
        </p:nvSpPr>
        <p:spPr>
          <a:xfrm>
            <a:off x="1481765" y="4858522"/>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9" name="Title Text">
            <a:extLst>
              <a:ext uri="{FF2B5EF4-FFF2-40B4-BE49-F238E27FC236}">
                <a16:creationId xmlns:a16="http://schemas.microsoft.com/office/drawing/2014/main" id="{D0D1B9B5-15B7-4CA7-EE15-A2FFA81E9D9D}"/>
              </a:ext>
            </a:extLst>
          </p:cNvPr>
          <p:cNvSpPr txBox="1">
            <a:spLocks noGrp="1"/>
          </p:cNvSpPr>
          <p:nvPr>
            <p:ph type="title" hasCustomPrompt="1"/>
          </p:nvPr>
        </p:nvSpPr>
        <p:spPr>
          <a:xfrm>
            <a:off x="290212" y="259124"/>
            <a:ext cx="4670726" cy="1828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lnSpc>
                <a:spcPct val="90000"/>
              </a:lnSpc>
              <a:defRPr/>
            </a:lvl1pPr>
          </a:lstStyle>
          <a:p>
            <a:r>
              <a:rPr lang="en-US"/>
              <a:t>Long title + data callout donut image</a:t>
            </a:r>
            <a:endParaRPr/>
          </a:p>
        </p:txBody>
      </p:sp>
    </p:spTree>
    <p:extLst>
      <p:ext uri="{BB962C8B-B14F-4D97-AF65-F5344CB8AC3E}">
        <p14:creationId xmlns:p14="http://schemas.microsoft.com/office/powerpoint/2010/main" val="2617968082"/>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001" y="1221441"/>
            <a:ext cx="367374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9392"/>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defRPr sz="3500"/>
            </a:lvl1pPr>
          </a:lstStyle>
          <a:p>
            <a:r>
              <a:rPr lang="en-US"/>
              <a:t>3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61419" y="1221441"/>
            <a:ext cx="367374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8223250" y="1221441"/>
            <a:ext cx="3683000"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625928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llout + circle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0" y="0"/>
            <a:ext cx="4960938"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6" name="Picture Placeholder 8">
            <a:extLst>
              <a:ext uri="{FF2B5EF4-FFF2-40B4-BE49-F238E27FC236}">
                <a16:creationId xmlns:a16="http://schemas.microsoft.com/office/drawing/2014/main" id="{CFF36095-E300-0AA9-72B0-A5F33E9B47F3}"/>
              </a:ext>
            </a:extLst>
          </p:cNvPr>
          <p:cNvSpPr>
            <a:spLocks noGrp="1"/>
          </p:cNvSpPr>
          <p:nvPr>
            <p:ph type="pic" sz="quarter" idx="15" hasCustomPrompt="1"/>
          </p:nvPr>
        </p:nvSpPr>
        <p:spPr>
          <a:xfrm>
            <a:off x="307928" y="1115122"/>
            <a:ext cx="4960938" cy="5044378"/>
          </a:xfrm>
          <a:custGeom>
            <a:avLst/>
            <a:gdLst>
              <a:gd name="connsiteX0" fmla="*/ 3425847 w 6893898"/>
              <a:gd name="connsiteY0" fmla="*/ 0 h 7032498"/>
              <a:gd name="connsiteX1" fmla="*/ 3425847 w 6893898"/>
              <a:gd name="connsiteY1" fmla="*/ 2978375 h 7032498"/>
              <a:gd name="connsiteX2" fmla="*/ 3403911 w 6893898"/>
              <a:gd name="connsiteY2" fmla="*/ 2849521 h 7032498"/>
              <a:gd name="connsiteX3" fmla="*/ 249932 w 6893898"/>
              <a:gd name="connsiteY3" fmla="*/ 12401 h 7032498"/>
              <a:gd name="connsiteX4" fmla="*/ 0 w 6893898"/>
              <a:gd name="connsiteY4" fmla="*/ 0 h 7032498"/>
              <a:gd name="connsiteX5" fmla="*/ 0 w 6893898"/>
              <a:gd name="connsiteY5" fmla="*/ 7032498 h 7032498"/>
              <a:gd name="connsiteX6" fmla="*/ 249932 w 6893898"/>
              <a:gd name="connsiteY6" fmla="*/ 7020099 h 7032498"/>
              <a:gd name="connsiteX7" fmla="*/ 3403911 w 6893898"/>
              <a:gd name="connsiteY7" fmla="*/ 4182979 h 7032498"/>
              <a:gd name="connsiteX8" fmla="*/ 3425847 w 6893898"/>
              <a:gd name="connsiteY8" fmla="*/ 4054124 h 7032498"/>
              <a:gd name="connsiteX9" fmla="*/ 3425847 w 6893898"/>
              <a:gd name="connsiteY9" fmla="*/ 7032498 h 7032498"/>
              <a:gd name="connsiteX10" fmla="*/ 3675780 w 6893898"/>
              <a:gd name="connsiteY10" fmla="*/ 7020099 h 7032498"/>
              <a:gd name="connsiteX11" fmla="*/ 6893898 w 6893898"/>
              <a:gd name="connsiteY11" fmla="*/ 3516250 h 7032498"/>
              <a:gd name="connsiteX12" fmla="*/ 3675780 w 6893898"/>
              <a:gd name="connsiteY12" fmla="*/ 12401 h 703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898" h="7032498">
                <a:moveTo>
                  <a:pt x="3425847" y="0"/>
                </a:moveTo>
                <a:lnTo>
                  <a:pt x="3425847" y="2978375"/>
                </a:lnTo>
                <a:lnTo>
                  <a:pt x="3403911" y="2849521"/>
                </a:lnTo>
                <a:cubicBezTo>
                  <a:pt x="3109210" y="1338301"/>
                  <a:pt x="1831557" y="170219"/>
                  <a:pt x="249932" y="12401"/>
                </a:cubicBezTo>
                <a:lnTo>
                  <a:pt x="0" y="0"/>
                </a:lnTo>
                <a:lnTo>
                  <a:pt x="0" y="7032498"/>
                </a:lnTo>
                <a:lnTo>
                  <a:pt x="249932" y="7020099"/>
                </a:lnTo>
                <a:cubicBezTo>
                  <a:pt x="1831557" y="6862282"/>
                  <a:pt x="3109210" y="5694198"/>
                  <a:pt x="3403911" y="4182979"/>
                </a:cubicBezTo>
                <a:lnTo>
                  <a:pt x="3425847" y="4054124"/>
                </a:lnTo>
                <a:lnTo>
                  <a:pt x="3425847" y="7032498"/>
                </a:lnTo>
                <a:lnTo>
                  <a:pt x="3675780" y="7020099"/>
                </a:lnTo>
                <a:cubicBezTo>
                  <a:pt x="5483350" y="6839737"/>
                  <a:pt x="6893898" y="5339842"/>
                  <a:pt x="6893898" y="3516250"/>
                </a:cubicBezTo>
                <a:cubicBezTo>
                  <a:pt x="6893898" y="1692657"/>
                  <a:pt x="5483350" y="192765"/>
                  <a:pt x="3675780" y="12401"/>
                </a:cubicBezTo>
                <a:close/>
              </a:path>
            </a:pathLst>
          </a:custGeom>
          <a:solidFill>
            <a:schemeClr val="bg1"/>
          </a:solidFill>
        </p:spPr>
        <p:txBody>
          <a:bodyPr wrap="square" anchor="ctr">
            <a:noAutofit/>
          </a:bodyPr>
          <a:lstStyle>
            <a:lvl1pPr marL="0" indent="0" algn="ctr">
              <a:buNone/>
              <a:defRPr>
                <a:solidFill>
                  <a:schemeClr val="tx1"/>
                </a:solidFill>
              </a:defRPr>
            </a:lvl1pPr>
          </a:lstStyle>
          <a:p>
            <a:pPr lvl="0"/>
            <a:r>
              <a:rPr lang="en-ID" noProof="0"/>
              <a:t>[add image]</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396429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Callout + circle image</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38875" y="1221441"/>
            <a:ext cx="5667376"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9">
            <a:extLst>
              <a:ext uri="{FF2B5EF4-FFF2-40B4-BE49-F238E27FC236}">
                <a16:creationId xmlns:a16="http://schemas.microsoft.com/office/drawing/2014/main" id="{6A4BB714-3DAF-D4C6-C94C-23D6E3F68717}"/>
              </a:ext>
            </a:extLst>
          </p:cNvPr>
          <p:cNvSpPr>
            <a:spLocks noGrp="1"/>
          </p:cNvSpPr>
          <p:nvPr>
            <p:ph type="body" sz="quarter" idx="14" hasCustomPrompt="1"/>
          </p:nvPr>
        </p:nvSpPr>
        <p:spPr>
          <a:xfrm>
            <a:off x="1697265" y="438785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6717009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 half circle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5662913"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Callout + half circle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4" name="Freeform: Shape 5">
            <a:extLst>
              <a:ext uri="{FF2B5EF4-FFF2-40B4-BE49-F238E27FC236}">
                <a16:creationId xmlns:a16="http://schemas.microsoft.com/office/drawing/2014/main" id="{2AFCE5D4-B1E9-0FAA-186A-FB447C3D0B5A}"/>
              </a:ext>
            </a:extLst>
          </p:cNvPr>
          <p:cNvSpPr>
            <a:spLocks noGrp="1"/>
          </p:cNvSpPr>
          <p:nvPr>
            <p:ph type="pic" sz="quarter" idx="10" hasCustomPrompt="1"/>
          </p:nvPr>
        </p:nvSpPr>
        <p:spPr>
          <a:xfrm>
            <a:off x="6239277" y="1221440"/>
            <a:ext cx="5669910" cy="3014383"/>
          </a:xfrm>
          <a:custGeom>
            <a:avLst/>
            <a:gdLst>
              <a:gd name="connsiteX0" fmla="*/ 2761230 w 5522459"/>
              <a:gd name="connsiteY0" fmla="*/ 0 h 2935991"/>
              <a:gd name="connsiteX1" fmla="*/ 5522459 w 5522459"/>
              <a:gd name="connsiteY1" fmla="*/ 2761230 h 2935991"/>
              <a:gd name="connsiteX2" fmla="*/ 5513634 w 5522459"/>
              <a:gd name="connsiteY2" fmla="*/ 2935991 h 2935991"/>
              <a:gd name="connsiteX3" fmla="*/ 8824 w 5522459"/>
              <a:gd name="connsiteY3" fmla="*/ 2935991 h 2935991"/>
              <a:gd name="connsiteX4" fmla="*/ 0 w 5522459"/>
              <a:gd name="connsiteY4" fmla="*/ 2761230 h 2935991"/>
              <a:gd name="connsiteX5" fmla="*/ 2761230 w 5522459"/>
              <a:gd name="connsiteY5" fmla="*/ 0 h 29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459" h="2935991">
                <a:moveTo>
                  <a:pt x="2761230" y="0"/>
                </a:moveTo>
                <a:cubicBezTo>
                  <a:pt x="4286214" y="0"/>
                  <a:pt x="5522459" y="1236245"/>
                  <a:pt x="5522459" y="2761230"/>
                </a:cubicBezTo>
                <a:lnTo>
                  <a:pt x="5513634" y="2935991"/>
                </a:lnTo>
                <a:lnTo>
                  <a:pt x="8824" y="2935991"/>
                </a:lnTo>
                <a:lnTo>
                  <a:pt x="0" y="2761230"/>
                </a:lnTo>
                <a:cubicBezTo>
                  <a:pt x="0" y="1236245"/>
                  <a:pt x="1236245" y="0"/>
                  <a:pt x="2761230" y="0"/>
                </a:cubicBezTo>
                <a:close/>
              </a:path>
            </a:pathLst>
          </a:custGeom>
          <a:solidFill>
            <a:schemeClr val="bg1"/>
          </a:solidFill>
        </p:spPr>
        <p:txBody>
          <a:bodyPr wrap="square" anchor="ctr">
            <a:noAutofit/>
          </a:bodyPr>
          <a:lstStyle>
            <a:lvl1pPr algn="ctr">
              <a:defRPr>
                <a:solidFill>
                  <a:schemeClr val="tx1"/>
                </a:solidFill>
              </a:defRPr>
            </a:lvl1pPr>
          </a:lstStyle>
          <a:p>
            <a:pPr lvl="0"/>
            <a:r>
              <a:rPr lang="en-ID" noProof="0"/>
              <a:t>[add image]</a:t>
            </a:r>
          </a:p>
        </p:txBody>
      </p:sp>
      <p:sp>
        <p:nvSpPr>
          <p:cNvPr id="6" name="Text Placeholder 9">
            <a:extLst>
              <a:ext uri="{FF2B5EF4-FFF2-40B4-BE49-F238E27FC236}">
                <a16:creationId xmlns:a16="http://schemas.microsoft.com/office/drawing/2014/main" id="{7AC1A966-319A-DBDE-4A3F-3DF48D3C4568}"/>
              </a:ext>
            </a:extLst>
          </p:cNvPr>
          <p:cNvSpPr>
            <a:spLocks noGrp="1"/>
          </p:cNvSpPr>
          <p:nvPr>
            <p:ph type="body" sz="quarter" idx="14" hasCustomPrompt="1"/>
          </p:nvPr>
        </p:nvSpPr>
        <p:spPr>
          <a:xfrm>
            <a:off x="6943952" y="386491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103193019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40"/>
            <a:ext cx="2686352" cy="931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Vertical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3277290"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6394E0EF-43E2-28B1-FCC7-2EC2EB4727A5}"/>
              </a:ext>
            </a:extLst>
          </p:cNvPr>
          <p:cNvSpPr>
            <a:spLocks noGrp="1"/>
          </p:cNvSpPr>
          <p:nvPr>
            <p:ph type="body" sz="quarter" idx="13"/>
          </p:nvPr>
        </p:nvSpPr>
        <p:spPr>
          <a:xfrm>
            <a:off x="6258055"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4">
            <a:extLst>
              <a:ext uri="{FF2B5EF4-FFF2-40B4-BE49-F238E27FC236}">
                <a16:creationId xmlns:a16="http://schemas.microsoft.com/office/drawing/2014/main" id="{60F5193B-8452-7552-6381-8E0C8601D667}"/>
              </a:ext>
            </a:extLst>
          </p:cNvPr>
          <p:cNvSpPr>
            <a:spLocks noGrp="1"/>
          </p:cNvSpPr>
          <p:nvPr>
            <p:ph type="body" sz="quarter" idx="14"/>
          </p:nvPr>
        </p:nvSpPr>
        <p:spPr>
          <a:xfrm>
            <a:off x="9227614" y="1221441"/>
            <a:ext cx="268109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7">
            <a:extLst>
              <a:ext uri="{FF2B5EF4-FFF2-40B4-BE49-F238E27FC236}">
                <a16:creationId xmlns:a16="http://schemas.microsoft.com/office/drawing/2014/main" id="{2CA48826-54B2-A53F-9724-5A0B5829288C}"/>
              </a:ext>
            </a:extLst>
          </p:cNvPr>
          <p:cNvSpPr>
            <a:spLocks noGrp="1"/>
          </p:cNvSpPr>
          <p:nvPr>
            <p:ph type="body" sz="quarter" idx="16" hasCustomPrompt="1"/>
          </p:nvPr>
        </p:nvSpPr>
        <p:spPr>
          <a:xfrm>
            <a:off x="6244977" y="293704"/>
            <a:ext cx="2686352" cy="910459"/>
          </a:xfrm>
          <a:prstGeom prst="rect">
            <a:avLst/>
          </a:prstGeom>
        </p:spPr>
        <p:txBody>
          <a:bodyPr/>
          <a:lstStyle>
            <a:lvl1pPr>
              <a:lnSpc>
                <a:spcPct val="90000"/>
              </a:lnSpc>
              <a:defRPr sz="6499">
                <a:solidFill>
                  <a:schemeClr val="accent1"/>
                </a:solidFill>
              </a:defRPr>
            </a:lvl1pPr>
          </a:lstStyle>
          <a:p>
            <a:pPr lvl="0"/>
            <a:r>
              <a:rPr lang="en-US"/>
              <a:t>00%</a:t>
            </a:r>
          </a:p>
        </p:txBody>
      </p:sp>
      <p:sp>
        <p:nvSpPr>
          <p:cNvPr id="14" name="Text Placeholder 19">
            <a:extLst>
              <a:ext uri="{FF2B5EF4-FFF2-40B4-BE49-F238E27FC236}">
                <a16:creationId xmlns:a16="http://schemas.microsoft.com/office/drawing/2014/main" id="{B6ECCCC4-EFD9-6EE1-1F2A-AADFAE3FF5ED}"/>
              </a:ext>
            </a:extLst>
          </p:cNvPr>
          <p:cNvSpPr>
            <a:spLocks noGrp="1"/>
          </p:cNvSpPr>
          <p:nvPr>
            <p:ph type="body" sz="quarter" idx="17" hasCustomPrompt="1"/>
          </p:nvPr>
        </p:nvSpPr>
        <p:spPr>
          <a:xfrm>
            <a:off x="9222356" y="295139"/>
            <a:ext cx="2686352" cy="908943"/>
          </a:xfrm>
          <a:prstGeom prst="rect">
            <a:avLst/>
          </a:prstGeom>
        </p:spPr>
        <p:txBody>
          <a:bodyPr/>
          <a:lstStyle>
            <a:lvl1pPr>
              <a:lnSpc>
                <a:spcPct val="90000"/>
              </a:lnSpc>
              <a:defRPr sz="6499">
                <a:solidFill>
                  <a:schemeClr val="accent1"/>
                </a:solidFill>
              </a:defRPr>
            </a:lvl1pPr>
          </a:lstStyle>
          <a:p>
            <a:pPr lvl="0"/>
            <a:r>
              <a:rPr lang="en-US"/>
              <a:t>00%</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62227" y="295409"/>
            <a:ext cx="2686352" cy="911091"/>
          </a:xfrm>
          <a:prstGeom prst="rect">
            <a:avLst/>
          </a:prstGeom>
        </p:spPr>
        <p:txBody>
          <a:bodyPr/>
          <a:lstStyle>
            <a:lvl1pP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1046304056"/>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40"/>
            <a:ext cx="2686352" cy="931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Horizontal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6243422" y="296049"/>
            <a:ext cx="5662828" cy="178824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62312" y="285751"/>
            <a:ext cx="2686267" cy="1798543"/>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6" name="Text Placeholder 4">
            <a:extLst>
              <a:ext uri="{FF2B5EF4-FFF2-40B4-BE49-F238E27FC236}">
                <a16:creationId xmlns:a16="http://schemas.microsoft.com/office/drawing/2014/main" id="{489A396A-EC4B-6C7D-9BC2-25F2413D4A51}"/>
              </a:ext>
            </a:extLst>
          </p:cNvPr>
          <p:cNvSpPr>
            <a:spLocks noGrp="1"/>
          </p:cNvSpPr>
          <p:nvPr>
            <p:ph type="body" sz="quarter" idx="16"/>
          </p:nvPr>
        </p:nvSpPr>
        <p:spPr>
          <a:xfrm>
            <a:off x="6243422" y="2342031"/>
            <a:ext cx="5662828" cy="1794807"/>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5">
            <a:extLst>
              <a:ext uri="{FF2B5EF4-FFF2-40B4-BE49-F238E27FC236}">
                <a16:creationId xmlns:a16="http://schemas.microsoft.com/office/drawing/2014/main" id="{F1283630-C45B-3FFD-0FF4-71EF8BAB1AF9}"/>
              </a:ext>
            </a:extLst>
          </p:cNvPr>
          <p:cNvSpPr>
            <a:spLocks noGrp="1"/>
          </p:cNvSpPr>
          <p:nvPr>
            <p:ph type="body" sz="quarter" idx="17" hasCustomPrompt="1"/>
          </p:nvPr>
        </p:nvSpPr>
        <p:spPr>
          <a:xfrm>
            <a:off x="3262312" y="2341830"/>
            <a:ext cx="2686267" cy="1795008"/>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8" name="Text Placeholder 4">
            <a:extLst>
              <a:ext uri="{FF2B5EF4-FFF2-40B4-BE49-F238E27FC236}">
                <a16:creationId xmlns:a16="http://schemas.microsoft.com/office/drawing/2014/main" id="{7D7903A5-9767-AD20-0F18-95FC5C16B39B}"/>
              </a:ext>
            </a:extLst>
          </p:cNvPr>
          <p:cNvSpPr>
            <a:spLocks noGrp="1"/>
          </p:cNvSpPr>
          <p:nvPr>
            <p:ph type="body" sz="quarter" idx="18"/>
          </p:nvPr>
        </p:nvSpPr>
        <p:spPr>
          <a:xfrm>
            <a:off x="6243422" y="4364692"/>
            <a:ext cx="5662828" cy="1794807"/>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5">
            <a:extLst>
              <a:ext uri="{FF2B5EF4-FFF2-40B4-BE49-F238E27FC236}">
                <a16:creationId xmlns:a16="http://schemas.microsoft.com/office/drawing/2014/main" id="{696349FA-3CB3-B6D9-CBCE-B3BA68AAB02A}"/>
              </a:ext>
            </a:extLst>
          </p:cNvPr>
          <p:cNvSpPr>
            <a:spLocks noGrp="1"/>
          </p:cNvSpPr>
          <p:nvPr>
            <p:ph type="body" sz="quarter" idx="19" hasCustomPrompt="1"/>
          </p:nvPr>
        </p:nvSpPr>
        <p:spPr>
          <a:xfrm>
            <a:off x="3262312" y="4364492"/>
            <a:ext cx="2686267" cy="1795008"/>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337039299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2 col data callouts">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389374"/>
            <a:ext cx="566512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38876" y="4387850"/>
            <a:ext cx="5665825"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ext Placeholder 4">
            <a:extLst>
              <a:ext uri="{FF2B5EF4-FFF2-40B4-BE49-F238E27FC236}">
                <a16:creationId xmlns:a16="http://schemas.microsoft.com/office/drawing/2014/main" id="{0BF01BD5-9D58-62B6-D197-096BEF11002A}"/>
              </a:ext>
            </a:extLst>
          </p:cNvPr>
          <p:cNvSpPr>
            <a:spLocks noGrp="1"/>
          </p:cNvSpPr>
          <p:nvPr>
            <p:ph type="body" sz="quarter" idx="11"/>
          </p:nvPr>
        </p:nvSpPr>
        <p:spPr>
          <a:xfrm>
            <a:off x="295469" y="296956"/>
            <a:ext cx="5657648" cy="395007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4">
            <a:extLst>
              <a:ext uri="{FF2B5EF4-FFF2-40B4-BE49-F238E27FC236}">
                <a16:creationId xmlns:a16="http://schemas.microsoft.com/office/drawing/2014/main" id="{8B578D6B-A381-8EB1-A3B8-5B2CD96A4253}"/>
              </a:ext>
            </a:extLst>
          </p:cNvPr>
          <p:cNvSpPr>
            <a:spLocks noGrp="1"/>
          </p:cNvSpPr>
          <p:nvPr>
            <p:ph type="body" sz="quarter" idx="15"/>
          </p:nvPr>
        </p:nvSpPr>
        <p:spPr>
          <a:xfrm>
            <a:off x="6245793" y="296956"/>
            <a:ext cx="5657648" cy="3950073"/>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50479935"/>
      </p:ext>
    </p:extLst>
  </p:cSld>
  <p:clrMapOvr>
    <a:masterClrMapping/>
  </p:clrMapOvr>
  <p:transition spd="med"/>
  <p:extLst>
    <p:ext uri="{DCECCB84-F9BA-43D5-87BE-67443E8EF086}">
      <p15:sldGuideLst xmlns:p15="http://schemas.microsoft.com/office/powerpoint/2012/main">
        <p15:guide id="1" orient="horz" pos="4656">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5FA02-9260-0C95-436B-0FD0CB867653}"/>
              </a:ext>
            </a:extLst>
          </p:cNvPr>
          <p:cNvSpPr>
            <a:spLocks noGrp="1" noRot="1" noMove="1" noResize="1" noEditPoints="1" noAdjustHandles="1" noChangeArrowheads="1" noChangeShapeType="1"/>
          </p:cNvSpPr>
          <p:nvPr userDrawn="1"/>
        </p:nvSpPr>
        <p:spPr bwMode="auto">
          <a:xfrm>
            <a:off x="1" y="1"/>
            <a:ext cx="12191999" cy="6858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6"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Tree>
    <p:extLst>
      <p:ext uri="{BB962C8B-B14F-4D97-AF65-F5344CB8AC3E}">
        <p14:creationId xmlns:p14="http://schemas.microsoft.com/office/powerpoint/2010/main" val="421973680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4715" y="1221441"/>
            <a:ext cx="565840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defRPr sz="3500"/>
            </a:lvl1pPr>
          </a:lstStyle>
          <a:p>
            <a:r>
              <a:rPr lang="en-US"/>
              <a:t>2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6238877" y="1221441"/>
            <a:ext cx="5667373"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786201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001" y="1221441"/>
            <a:ext cx="3673748"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9392"/>
            <a:ext cx="1160780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defRPr sz="3500"/>
            </a:lvl1pPr>
          </a:lstStyle>
          <a:p>
            <a:r>
              <a:rPr lang="en-US"/>
              <a:t>3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61419" y="1221441"/>
            <a:ext cx="3673748"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8223250" y="1221441"/>
            <a:ext cx="3683000"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405385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2681094"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defRPr sz="3500"/>
            </a:lvl1pPr>
          </a:lstStyle>
          <a:p>
            <a:r>
              <a:rPr lang="en-US"/>
              <a:t>4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21441"/>
            <a:ext cx="2681094"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21441"/>
            <a:ext cx="2679606"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21441"/>
            <a:ext cx="2686611"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952434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intro text">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59124"/>
            <a:ext cx="4670726" cy="31768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lnSpc>
                <a:spcPct val="90000"/>
              </a:lnSpc>
              <a:defRPr/>
            </a:lvl1pPr>
          </a:lstStyle>
          <a:p>
            <a:r>
              <a:rPr lang="en-US"/>
              <a:t>Long title or </a:t>
            </a:r>
            <a:br>
              <a:rPr lang="en-US"/>
            </a:br>
            <a:r>
              <a:rPr lang="en-US"/>
              <a:t>large intro text</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95140"/>
            <a:ext cx="2679606" cy="5864361"/>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95140"/>
            <a:ext cx="2686611" cy="5864361"/>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9626542"/>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2681094"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defRPr sz="3500"/>
            </a:lvl1pPr>
          </a:lstStyle>
          <a:p>
            <a:r>
              <a:rPr lang="en-US"/>
              <a:t>4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21441"/>
            <a:ext cx="2681094"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21441"/>
            <a:ext cx="2679606"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21441"/>
            <a:ext cx="268661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436363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7647289"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Right color block</a:t>
            </a:r>
            <a:endParaRPr/>
          </a:p>
        </p:txBody>
      </p:sp>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flipH="1">
            <a:off x="8232971" y="0"/>
            <a:ext cx="3959029" cy="6858000"/>
          </a:xfrm>
          <a:prstGeom prst="round1Rect">
            <a:avLst>
              <a:gd name="adj" fmla="val 15209"/>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10" name="Text Placeholder 4">
            <a:extLst>
              <a:ext uri="{FF2B5EF4-FFF2-40B4-BE49-F238E27FC236}">
                <a16:creationId xmlns:a16="http://schemas.microsoft.com/office/drawing/2014/main" id="{D3170F25-7039-028E-4417-CFD9A7247BEF}"/>
              </a:ext>
            </a:extLst>
          </p:cNvPr>
          <p:cNvSpPr>
            <a:spLocks noGrp="1"/>
          </p:cNvSpPr>
          <p:nvPr>
            <p:ph type="body" sz="quarter" idx="12"/>
          </p:nvPr>
        </p:nvSpPr>
        <p:spPr>
          <a:xfrm>
            <a:off x="4264221" y="1221441"/>
            <a:ext cx="367327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4338553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color block">
    <p:bg>
      <p:bgPr>
        <a:solidFill>
          <a:schemeClr val="tx1"/>
        </a:solidFill>
        <a:effectLst/>
      </p:bgPr>
    </p:bg>
    <p:spTree>
      <p:nvGrpSpPr>
        <p:cNvPr id="1" name=""/>
        <p:cNvGrpSpPr/>
        <p:nvPr/>
      </p:nvGrpSpPr>
      <p:grpSpPr>
        <a:xfrm>
          <a:off x="0" y="0"/>
          <a:ext cx="0" cy="0"/>
          <a:chOff x="0" y="0"/>
          <a:chExt cx="0" cy="0"/>
        </a:xfrm>
      </p:grpSpPr>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a:off x="-1488" y="0"/>
            <a:ext cx="3970238" cy="6858000"/>
          </a:xfrm>
          <a:prstGeom prst="round1Rect">
            <a:avLst>
              <a:gd name="adj" fmla="val 14631"/>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413678"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420371"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Left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54501" y="1221441"/>
            <a:ext cx="765174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chemeClr val="accent1"/>
                </a:solidFill>
                <a:effectLst/>
                <a:uLnTx/>
                <a:uFillTx/>
                <a:latin typeface="Aptos" panose="020B0004020202020204" pitchFamily="34" charset="0"/>
                <a:ea typeface="+mj-ea"/>
                <a:cs typeface="+mj-cs"/>
                <a:sym typeface="IBM Plex Sans Light"/>
              </a:rPr>
              <a:t>/</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Tree>
    <p:extLst>
      <p:ext uri="{BB962C8B-B14F-4D97-AF65-F5344CB8AC3E}">
        <p14:creationId xmlns:p14="http://schemas.microsoft.com/office/powerpoint/2010/main" val="1996400725"/>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color block">
    <p:bg>
      <p:bgPr>
        <a:solidFill>
          <a:schemeClr val="tx1"/>
        </a:solidFill>
        <a:effectLst/>
      </p:bgPr>
    </p:bg>
    <p:spTree>
      <p:nvGrpSpPr>
        <p:cNvPr id="1" name=""/>
        <p:cNvGrpSpPr/>
        <p:nvPr/>
      </p:nvGrpSpPr>
      <p:grpSpPr>
        <a:xfrm>
          <a:off x="0" y="0"/>
          <a:ext cx="0" cy="0"/>
          <a:chOff x="0" y="0"/>
          <a:chExt cx="0" cy="0"/>
        </a:xfrm>
      </p:grpSpPr>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flipH="1">
            <a:off x="6096000" y="0"/>
            <a:ext cx="6096000" cy="6858000"/>
          </a:xfrm>
          <a:prstGeom prst="round1Rect">
            <a:avLst>
              <a:gd name="adj" fmla="val 9091"/>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52003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5520039"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Half color block</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381751" y="1221441"/>
            <a:ext cx="5524500"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2828262530"/>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color block">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a:extLst>
              <a:ext uri="{FF2B5EF4-FFF2-40B4-BE49-F238E27FC236}">
                <a16:creationId xmlns:a16="http://schemas.microsoft.com/office/drawing/2014/main" id="{78FAD1F5-A942-6244-5E87-9764C0D1F058}"/>
              </a:ext>
            </a:extLst>
          </p:cNvPr>
          <p:cNvSpPr/>
          <p:nvPr userDrawn="1"/>
        </p:nvSpPr>
        <p:spPr bwMode="auto">
          <a:xfrm flipV="1">
            <a:off x="0" y="1"/>
            <a:ext cx="12192000" cy="2846294"/>
          </a:xfrm>
          <a:prstGeom prst="round2Same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3238500"/>
            <a:ext cx="2681094" cy="2921000"/>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Top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3238500"/>
            <a:ext cx="2681094" cy="2921000"/>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3238500"/>
            <a:ext cx="2679606" cy="2921000"/>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3238500"/>
            <a:ext cx="2686611" cy="2921000"/>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996718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2448">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color block">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a:extLst>
              <a:ext uri="{FF2B5EF4-FFF2-40B4-BE49-F238E27FC236}">
                <a16:creationId xmlns:a16="http://schemas.microsoft.com/office/drawing/2014/main" id="{78FAD1F5-A942-6244-5E87-9764C0D1F058}"/>
              </a:ext>
            </a:extLst>
          </p:cNvPr>
          <p:cNvSpPr/>
          <p:nvPr userDrawn="1"/>
        </p:nvSpPr>
        <p:spPr bwMode="auto">
          <a:xfrm>
            <a:off x="0" y="4549589"/>
            <a:ext cx="12192000" cy="2308412"/>
          </a:xfrm>
          <a:prstGeom prst="round2SameRect">
            <a:avLst>
              <a:gd name="adj1" fmla="val 21168"/>
              <a:gd name="adj2" fmla="val 0"/>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2782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Bottom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2782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2782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17706"/>
            <a:ext cx="2686611" cy="2782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91102396"/>
      </p:ext>
    </p:extLst>
  </p:cSld>
  <p:clrMapOvr>
    <a:masterClrMapping/>
  </p:clrMapOvr>
  <p:transition spd="med"/>
  <p:extLst>
    <p:ext uri="{DCECCB84-F9BA-43D5-87BE-67443E8EF086}">
      <p15:sldGuideLst xmlns:p15="http://schemas.microsoft.com/office/powerpoint/2012/main">
        <p15:guide id="2" orient="horz" pos="3024">
          <p15:clr>
            <a:srgbClr val="F26B43"/>
          </p15:clr>
        </p15:guide>
        <p15:guide id="3" orient="horz" pos="912">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1488" y="0"/>
            <a:ext cx="3263801"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471706"/>
            <a:ext cx="2681094" cy="4687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2686352"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Color block +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7231062" y="1471706"/>
            <a:ext cx="4675187" cy="4687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
        <p:nvSpPr>
          <p:cNvPr id="6" name="Picture Placeholder 5">
            <a:extLst>
              <a:ext uri="{FF2B5EF4-FFF2-40B4-BE49-F238E27FC236}">
                <a16:creationId xmlns:a16="http://schemas.microsoft.com/office/drawing/2014/main" id="{4077A984-71DC-DF43-919A-0A8AFF4FF163}"/>
              </a:ext>
            </a:extLst>
          </p:cNvPr>
          <p:cNvSpPr>
            <a:spLocks noGrp="1"/>
          </p:cNvSpPr>
          <p:nvPr>
            <p:ph type="pic" sz="quarter" idx="13" hasCustomPrompt="1"/>
          </p:nvPr>
        </p:nvSpPr>
        <p:spPr>
          <a:xfrm>
            <a:off x="3262313" y="0"/>
            <a:ext cx="3683000" cy="6858000"/>
          </a:xfrm>
          <a:solidFill>
            <a:schemeClr val="bg1"/>
          </a:solidFill>
        </p:spPr>
        <p:txBody>
          <a:bodyPr anchor="ctr"/>
          <a:lstStyle>
            <a:lvl1pPr algn="ctr">
              <a:defRPr>
                <a:solidFill>
                  <a:schemeClr val="tx1"/>
                </a:solidFill>
              </a:defRPr>
            </a:lvl1pPr>
          </a:lstStyle>
          <a:p>
            <a:r>
              <a:rPr lang="en-US"/>
              <a:t>[add image]</a:t>
            </a:r>
          </a:p>
        </p:txBody>
      </p:sp>
    </p:spTree>
    <p:extLst>
      <p:ext uri="{BB962C8B-B14F-4D97-AF65-F5344CB8AC3E}">
        <p14:creationId xmlns:p14="http://schemas.microsoft.com/office/powerpoint/2010/main" val="1520843710"/>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1104">
          <p15:clr>
            <a:srgbClr val="F26B43"/>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8959" y="0"/>
            <a:ext cx="3678540"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673281"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67854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Middle image</a:t>
            </a:r>
            <a:endParaRPr/>
          </a:p>
        </p:txBody>
      </p:sp>
      <p:sp>
        <p:nvSpPr>
          <p:cNvPr id="2" name="Text Placeholder 4">
            <a:extLst>
              <a:ext uri="{FF2B5EF4-FFF2-40B4-BE49-F238E27FC236}">
                <a16:creationId xmlns:a16="http://schemas.microsoft.com/office/drawing/2014/main" id="{268CFDAC-21E1-B6CB-5526-A2AB72858990}"/>
              </a:ext>
            </a:extLst>
          </p:cNvPr>
          <p:cNvSpPr>
            <a:spLocks noGrp="1"/>
          </p:cNvSpPr>
          <p:nvPr>
            <p:ph type="body" sz="quarter" idx="14"/>
          </p:nvPr>
        </p:nvSpPr>
        <p:spPr>
          <a:xfrm>
            <a:off x="8240440" y="1221441"/>
            <a:ext cx="3673281"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6272313"/>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ft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0" y="0"/>
            <a:ext cx="5246688"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6246977" y="2265456"/>
            <a:ext cx="4952836" cy="389404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6238876" y="1280298"/>
            <a:ext cx="4959927"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Left image short agenda</a:t>
            </a:r>
            <a:endParaRPr/>
          </a:p>
        </p:txBody>
      </p:sp>
      <p:sp>
        <p:nvSpPr>
          <p:cNvPr id="7" name="Text Placeholder 3">
            <a:extLst>
              <a:ext uri="{FF2B5EF4-FFF2-40B4-BE49-F238E27FC236}">
                <a16:creationId xmlns:a16="http://schemas.microsoft.com/office/drawing/2014/main" id="{C5EDB870-A99C-88B9-5C4B-1911ED2B4E5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a:t>
            </a:r>
          </a:p>
        </p:txBody>
      </p:sp>
      <p:sp>
        <p:nvSpPr>
          <p:cNvPr id="2" name="TextBox 1">
            <a:extLst>
              <a:ext uri="{FF2B5EF4-FFF2-40B4-BE49-F238E27FC236}">
                <a16:creationId xmlns:a16="http://schemas.microsoft.com/office/drawing/2014/main" id="{CD1EB4D0-099B-9525-A8CA-941F955CFF63}"/>
              </a:ext>
            </a:extLst>
          </p:cNvPr>
          <p:cNvSpPr txBox="1"/>
          <p:nvPr userDrawn="1"/>
        </p:nvSpPr>
        <p:spPr>
          <a:xfrm>
            <a:off x="-219456" y="192938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348781920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60">
          <p15:clr>
            <a:srgbClr val="F26B43"/>
          </p15:clr>
        </p15:guide>
        <p15:guide id="4" orient="horz" pos="1704">
          <p15:clr>
            <a:srgbClr val="F26B43"/>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6238875" y="0"/>
            <a:ext cx="5953125"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5657657"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5657657"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Half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82416822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9215437" y="0"/>
            <a:ext cx="2976562"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8639478"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0" y="295139"/>
            <a:ext cx="8639478"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1/4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7249777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 intro text">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59124"/>
            <a:ext cx="4670726" cy="317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a:lnSpc>
                <a:spcPct val="90000"/>
              </a:lnSpc>
              <a:defRPr/>
            </a:lvl1pPr>
          </a:lstStyle>
          <a:p>
            <a:r>
              <a:rPr lang="en-US"/>
              <a:t>Long title or </a:t>
            </a:r>
            <a:br>
              <a:rPr lang="en-US"/>
            </a:br>
            <a:r>
              <a:rPr lang="en-US"/>
              <a:t>large intro text</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95140"/>
            <a:ext cx="2679606" cy="5864361"/>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95140"/>
            <a:ext cx="2686611" cy="5864361"/>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9307802"/>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4254501" y="0"/>
            <a:ext cx="7937499" cy="6858000"/>
          </a:xfrm>
          <a:solidFill>
            <a:schemeClr val="bg1"/>
          </a:solidFill>
        </p:spPr>
        <p:txBody>
          <a:bodyPr anchor="ctr"/>
          <a:lstStyle>
            <a:lvl1pPr algn="ctr">
              <a:defRPr>
                <a:solidFill>
                  <a:schemeClr val="tx1"/>
                </a:solidFill>
              </a:defRPr>
            </a:lvl1pPr>
          </a:lstStyle>
          <a:p>
            <a:r>
              <a:rPr lang="en-US"/>
              <a:t>[add image]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673281"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2/3 image</a:t>
            </a:r>
            <a:endParaRP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02812134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6CF6CF3-8491-8469-EF6E-6DF4249EBF58}"/>
              </a:ext>
            </a:extLst>
          </p:cNvPr>
          <p:cNvSpPr>
            <a:spLocks noGrp="1"/>
          </p:cNvSpPr>
          <p:nvPr>
            <p:ph type="pic" sz="quarter" idx="13" hasCustomPrompt="1"/>
          </p:nvPr>
        </p:nvSpPr>
        <p:spPr>
          <a:xfrm>
            <a:off x="1" y="0"/>
            <a:ext cx="12191999" cy="6858000"/>
          </a:xfrm>
          <a:solidFill>
            <a:schemeClr val="bg1"/>
          </a:solidFill>
        </p:spPr>
        <p:txBody>
          <a:bodyPr anchor="ctr"/>
          <a:lstStyle>
            <a:lvl1pPr algn="ctr">
              <a:defRPr>
                <a:solidFill>
                  <a:schemeClr val="tx1"/>
                </a:solidFill>
              </a:defRPr>
            </a:lvl1pPr>
          </a:lstStyle>
          <a:p>
            <a:r>
              <a:rPr lang="en-US"/>
              <a:t>[add full image]</a:t>
            </a:r>
          </a:p>
        </p:txBody>
      </p:sp>
      <p:sp>
        <p:nvSpPr>
          <p:cNvPr id="2" name="Text Placeholder 3">
            <a:extLst>
              <a:ext uri="{FF2B5EF4-FFF2-40B4-BE49-F238E27FC236}">
                <a16:creationId xmlns:a16="http://schemas.microsoft.com/office/drawing/2014/main" id="{58FB3813-5A01-A86A-A140-973431D7417F}"/>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chemeClr val="tx1"/>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endParaRPr>
          </a:p>
        </p:txBody>
      </p:sp>
      <p:pic>
        <p:nvPicPr>
          <p:cNvPr id="7" name="Graphic 6">
            <a:extLst>
              <a:ext uri="{FF2B5EF4-FFF2-40B4-BE49-F238E27FC236}">
                <a16:creationId xmlns:a16="http://schemas.microsoft.com/office/drawing/2014/main" id="{45931F86-4C64-9FBF-098B-1ADD1A26506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9" name="Text Placeholder 3">
            <a:extLst>
              <a:ext uri="{FF2B5EF4-FFF2-40B4-BE49-F238E27FC236}">
                <a16:creationId xmlns:a16="http://schemas.microsoft.com/office/drawing/2014/main" id="{866CA566-8F60-03D9-049C-F5E33522BDB6}"/>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chemeClr val="tx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chemeClr val="tx1"/>
                </a:solidFill>
                <a:effectLst/>
                <a:uLnTx/>
                <a:uFillTx/>
                <a:latin typeface="Aptos Light" panose="020B0004020202020204" pitchFamily="34" charset="0"/>
                <a:ea typeface="+mj-ea"/>
                <a:cs typeface="+mj-cs"/>
                <a:sym typeface="IBM Plex Sans Light"/>
              </a:rPr>
              <a:t>Brillio</a:t>
            </a:r>
          </a:p>
        </p:txBody>
      </p:sp>
      <p:sp>
        <p:nvSpPr>
          <p:cNvPr id="10" name="Title Text">
            <a:extLst>
              <a:ext uri="{FF2B5EF4-FFF2-40B4-BE49-F238E27FC236}">
                <a16:creationId xmlns:a16="http://schemas.microsoft.com/office/drawing/2014/main" id="{2F82232D-23DD-4283-0987-40C92FF7B6C8}"/>
              </a:ext>
            </a:extLst>
          </p:cNvPr>
          <p:cNvSpPr txBox="1">
            <a:spLocks noGrp="1"/>
          </p:cNvSpPr>
          <p:nvPr>
            <p:ph type="title" hasCustomPrompt="1"/>
          </p:nvPr>
        </p:nvSpPr>
        <p:spPr>
          <a:xfrm>
            <a:off x="288555" y="305437"/>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defRPr>
                <a:solidFill>
                  <a:schemeClr val="tx1"/>
                </a:solidFill>
              </a:defRPr>
            </a:lvl1pPr>
          </a:lstStyle>
          <a:p>
            <a:r>
              <a:rPr lang="en-US"/>
              <a:t>Full image</a:t>
            </a:r>
            <a:endParaRPr/>
          </a:p>
        </p:txBody>
      </p:sp>
      <p:sp>
        <p:nvSpPr>
          <p:cNvPr id="3" name="TextBox 2">
            <a:extLst>
              <a:ext uri="{FF2B5EF4-FFF2-40B4-BE49-F238E27FC236}">
                <a16:creationId xmlns:a16="http://schemas.microsoft.com/office/drawing/2014/main" id="{948F5B8F-6D77-1116-23B9-28C0B741E1FD}"/>
              </a:ext>
            </a:extLst>
          </p:cNvPr>
          <p:cNvSpPr txBox="1"/>
          <p:nvPr userDrawn="1"/>
        </p:nvSpPr>
        <p:spPr>
          <a:xfrm>
            <a:off x="-237744" y="1527048"/>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3468140499"/>
      </p:ext>
    </p:extLst>
  </p:cSld>
  <p:clrMapOvr>
    <a:masterClrMapping/>
  </p:clrMapOvr>
  <p:transition spd="med"/>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ottom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4941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863947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Half circle image</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4941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4941794"/>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reeform: Shape 5">
            <a:extLst>
              <a:ext uri="{FF2B5EF4-FFF2-40B4-BE49-F238E27FC236}">
                <a16:creationId xmlns:a16="http://schemas.microsoft.com/office/drawing/2014/main" id="{E4B0EB2B-7117-FC86-E8DC-933DB03191EF}"/>
              </a:ext>
            </a:extLst>
          </p:cNvPr>
          <p:cNvSpPr>
            <a:spLocks noGrp="1"/>
          </p:cNvSpPr>
          <p:nvPr>
            <p:ph type="pic" sz="quarter" idx="10" hasCustomPrompt="1"/>
          </p:nvPr>
        </p:nvSpPr>
        <p:spPr>
          <a:xfrm flipH="1">
            <a:off x="9303437" y="299085"/>
            <a:ext cx="2890043" cy="5860415"/>
          </a:xfrm>
          <a:custGeom>
            <a:avLst/>
            <a:gdLst>
              <a:gd name="connsiteX0" fmla="*/ 0 w 2264458"/>
              <a:gd name="connsiteY0" fmla="*/ 0 h 4673463"/>
              <a:gd name="connsiteX1" fmla="*/ 163193 w 2264458"/>
              <a:gd name="connsiteY1" fmla="*/ 8241 h 4673463"/>
              <a:gd name="connsiteX2" fmla="*/ 2264458 w 2264458"/>
              <a:gd name="connsiteY2" fmla="*/ 2336732 h 4673463"/>
              <a:gd name="connsiteX3" fmla="*/ 163193 w 2264458"/>
              <a:gd name="connsiteY3" fmla="*/ 4665223 h 4673463"/>
              <a:gd name="connsiteX4" fmla="*/ 0 w 2264458"/>
              <a:gd name="connsiteY4" fmla="*/ 4673463 h 4673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458" h="4673463">
                <a:moveTo>
                  <a:pt x="0" y="0"/>
                </a:moveTo>
                <a:lnTo>
                  <a:pt x="163193" y="8241"/>
                </a:lnTo>
                <a:cubicBezTo>
                  <a:pt x="1343443" y="128102"/>
                  <a:pt x="2264458" y="1124859"/>
                  <a:pt x="2264458" y="2336732"/>
                </a:cubicBezTo>
                <a:cubicBezTo>
                  <a:pt x="2264458" y="3548604"/>
                  <a:pt x="1343443" y="4545363"/>
                  <a:pt x="163193" y="4665223"/>
                </a:cubicBezTo>
                <a:lnTo>
                  <a:pt x="0" y="4673463"/>
                </a:lnTo>
                <a:close/>
              </a:path>
            </a:pathLst>
          </a:custGeom>
          <a:solidFill>
            <a:schemeClr val="bg1"/>
          </a:solidFill>
        </p:spPr>
        <p:txBody>
          <a:bodyPr wrap="square" anchor="ctr">
            <a:noAutofit/>
          </a:bodyPr>
          <a:lstStyle>
            <a:lvl1pPr marL="0" indent="0" algn="ctr">
              <a:buNone/>
              <a:defRPr>
                <a:solidFill>
                  <a:schemeClr val="tx1"/>
                </a:solidFill>
              </a:defRPr>
            </a:lvl1pPr>
          </a:lstStyle>
          <a:p>
            <a:pPr lvl="0"/>
            <a:r>
              <a:rPr lang="en-ID" noProof="0"/>
              <a:t>[add image]</a:t>
            </a:r>
          </a:p>
        </p:txBody>
      </p:sp>
    </p:spTree>
    <p:extLst>
      <p:ext uri="{BB962C8B-B14F-4D97-AF65-F5344CB8AC3E}">
        <p14:creationId xmlns:p14="http://schemas.microsoft.com/office/powerpoint/2010/main" val="3641519123"/>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onut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5662913"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Circle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2" name="Freeform: Shape 5">
            <a:extLst>
              <a:ext uri="{FF2B5EF4-FFF2-40B4-BE49-F238E27FC236}">
                <a16:creationId xmlns:a16="http://schemas.microsoft.com/office/drawing/2014/main" id="{E0ECF2DF-7B98-4586-E79B-667D49C0527B}"/>
              </a:ext>
            </a:extLst>
          </p:cNvPr>
          <p:cNvSpPr>
            <a:spLocks noGrp="1"/>
          </p:cNvSpPr>
          <p:nvPr>
            <p:ph type="pic" sz="quarter" idx="10" hasCustomPrompt="1"/>
          </p:nvPr>
        </p:nvSpPr>
        <p:spPr>
          <a:xfrm>
            <a:off x="6521356" y="307695"/>
            <a:ext cx="6264555" cy="6264555"/>
          </a:xfrm>
          <a:prstGeom prst="ellipse">
            <a:avLst/>
          </a:prstGeom>
          <a:solidFill>
            <a:schemeClr val="bg1"/>
          </a:solidFill>
        </p:spPr>
        <p:txBody>
          <a:bodyPr wrap="square" anchor="ctr">
            <a:noAutofit/>
          </a:bodyPr>
          <a:lstStyle>
            <a:lvl1pPr algn="ctr">
              <a:defRPr/>
            </a:lvl1pPr>
          </a:lstStyle>
          <a:p>
            <a:pPr lvl="0"/>
            <a:r>
              <a:rPr lang="en-ID" noProof="0"/>
              <a:t>[add image]</a:t>
            </a:r>
          </a:p>
        </p:txBody>
      </p:sp>
    </p:spTree>
    <p:extLst>
      <p:ext uri="{BB962C8B-B14F-4D97-AF65-F5344CB8AC3E}">
        <p14:creationId xmlns:p14="http://schemas.microsoft.com/office/powerpoint/2010/main" val="377977892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ng title + data callout donut image">
    <p:bg>
      <p:bgPr>
        <a:solidFill>
          <a:schemeClr val="tx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95140"/>
            <a:ext cx="2679606" cy="5864361"/>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95140"/>
            <a:ext cx="2686611" cy="5864361"/>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a:extLst>
              <a:ext uri="{FF2B5EF4-FFF2-40B4-BE49-F238E27FC236}">
                <a16:creationId xmlns:a16="http://schemas.microsoft.com/office/drawing/2014/main" id="{45E7ABC2-B6FB-0C1F-1966-D82DAA4A1561}"/>
              </a:ext>
            </a:extLst>
          </p:cNvPr>
          <p:cNvSpPr>
            <a:spLocks noGrp="1"/>
          </p:cNvSpPr>
          <p:nvPr>
            <p:ph type="pic" sz="quarter" idx="10" hasCustomPrompt="1"/>
          </p:nvPr>
        </p:nvSpPr>
        <p:spPr>
          <a:xfrm>
            <a:off x="-15051" y="2132154"/>
            <a:ext cx="4975988" cy="4736413"/>
          </a:xfrm>
          <a:custGeom>
            <a:avLst/>
            <a:gdLst>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2730567 w 5627911"/>
              <a:gd name="connsiteY6" fmla="*/ 4718957 h 5361214"/>
              <a:gd name="connsiteX7" fmla="*/ 908955 w 5627911"/>
              <a:gd name="connsiteY7" fmla="*/ 2897345 h 5361214"/>
              <a:gd name="connsiteX8" fmla="*/ 40666 w 5627911"/>
              <a:gd name="connsiteY8" fmla="*/ 3117204 h 5361214"/>
              <a:gd name="connsiteX9" fmla="*/ 0 w 5627911"/>
              <a:gd name="connsiteY9" fmla="*/ 3141911 h 5361214"/>
              <a:gd name="connsiteX10" fmla="*/ 0 w 5627911"/>
              <a:gd name="connsiteY10" fmla="*/ 88358 h 5361214"/>
              <a:gd name="connsiteX11" fmla="*/ 190304 w 5627911"/>
              <a:gd name="connsiteY11" fmla="*/ 54373 h 5361214"/>
              <a:gd name="connsiteX12" fmla="*/ 908955 w 5627911"/>
              <a:gd name="connsiteY12" fmla="*/ 0 h 5361214"/>
              <a:gd name="connsiteX0" fmla="*/ 943847 w 5662803"/>
              <a:gd name="connsiteY0" fmla="*/ 0 h 5364183"/>
              <a:gd name="connsiteX1" fmla="*/ 5662803 w 5662803"/>
              <a:gd name="connsiteY1" fmla="*/ 4718957 h 5364183"/>
              <a:gd name="connsiteX2" fmla="*/ 5638440 w 5662803"/>
              <a:gd name="connsiteY2" fmla="*/ 5201443 h 5364183"/>
              <a:gd name="connsiteX3" fmla="*/ 5618138 w 5662803"/>
              <a:gd name="connsiteY3" fmla="*/ 5361214 h 5364183"/>
              <a:gd name="connsiteX4" fmla="*/ 2646755 w 5662803"/>
              <a:gd name="connsiteY4" fmla="*/ 5361214 h 5364183"/>
              <a:gd name="connsiteX5" fmla="*/ 2683563 w 5662803"/>
              <a:gd name="connsiteY5" fmla="*/ 5260649 h 5364183"/>
              <a:gd name="connsiteX6" fmla="*/ 2765459 w 5662803"/>
              <a:gd name="connsiteY6" fmla="*/ 4718957 h 5364183"/>
              <a:gd name="connsiteX7" fmla="*/ 100484 w 5662803"/>
              <a:gd name="connsiteY7" fmla="*/ 5364183 h 5364183"/>
              <a:gd name="connsiteX8" fmla="*/ 75558 w 5662803"/>
              <a:gd name="connsiteY8" fmla="*/ 3117204 h 5364183"/>
              <a:gd name="connsiteX9" fmla="*/ 34892 w 5662803"/>
              <a:gd name="connsiteY9" fmla="*/ 3141911 h 5364183"/>
              <a:gd name="connsiteX10" fmla="*/ 34892 w 5662803"/>
              <a:gd name="connsiteY10" fmla="*/ 88358 h 5364183"/>
              <a:gd name="connsiteX11" fmla="*/ 225196 w 5662803"/>
              <a:gd name="connsiteY11" fmla="*/ 54373 h 5364183"/>
              <a:gd name="connsiteX12" fmla="*/ 943847 w 5662803"/>
              <a:gd name="connsiteY12" fmla="*/ 0 h 5364183"/>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2730567 w 5627911"/>
              <a:gd name="connsiteY6" fmla="*/ 4718957 h 5361214"/>
              <a:gd name="connsiteX7" fmla="*/ 40666 w 5627911"/>
              <a:gd name="connsiteY7" fmla="*/ 3117204 h 5361214"/>
              <a:gd name="connsiteX8" fmla="*/ 0 w 5627911"/>
              <a:gd name="connsiteY8" fmla="*/ 3141911 h 5361214"/>
              <a:gd name="connsiteX9" fmla="*/ 0 w 5627911"/>
              <a:gd name="connsiteY9" fmla="*/ 88358 h 5361214"/>
              <a:gd name="connsiteX10" fmla="*/ 190304 w 5627911"/>
              <a:gd name="connsiteY10" fmla="*/ 54373 h 5361214"/>
              <a:gd name="connsiteX11" fmla="*/ 908955 w 5627911"/>
              <a:gd name="connsiteY11"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2648671 w 5627911"/>
              <a:gd name="connsiteY5" fmla="*/ 5260649 h 5361214"/>
              <a:gd name="connsiteX6" fmla="*/ 40666 w 5627911"/>
              <a:gd name="connsiteY6" fmla="*/ 3117204 h 5361214"/>
              <a:gd name="connsiteX7" fmla="*/ 0 w 5627911"/>
              <a:gd name="connsiteY7" fmla="*/ 3141911 h 5361214"/>
              <a:gd name="connsiteX8" fmla="*/ 0 w 5627911"/>
              <a:gd name="connsiteY8" fmla="*/ 88358 h 5361214"/>
              <a:gd name="connsiteX9" fmla="*/ 190304 w 5627911"/>
              <a:gd name="connsiteY9" fmla="*/ 54373 h 5361214"/>
              <a:gd name="connsiteX10" fmla="*/ 908955 w 5627911"/>
              <a:gd name="connsiteY10"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40666 w 5627911"/>
              <a:gd name="connsiteY5" fmla="*/ 3117204 h 5361214"/>
              <a:gd name="connsiteX6" fmla="*/ 0 w 5627911"/>
              <a:gd name="connsiteY6" fmla="*/ 3141911 h 5361214"/>
              <a:gd name="connsiteX7" fmla="*/ 0 w 5627911"/>
              <a:gd name="connsiteY7" fmla="*/ 88358 h 5361214"/>
              <a:gd name="connsiteX8" fmla="*/ 190304 w 5627911"/>
              <a:gd name="connsiteY8" fmla="*/ 54373 h 5361214"/>
              <a:gd name="connsiteX9" fmla="*/ 908955 w 5627911"/>
              <a:gd name="connsiteY9" fmla="*/ 0 h 5361214"/>
              <a:gd name="connsiteX0" fmla="*/ 908955 w 5627911"/>
              <a:gd name="connsiteY0" fmla="*/ 0 h 5361214"/>
              <a:gd name="connsiteX1" fmla="*/ 5627911 w 5627911"/>
              <a:gd name="connsiteY1" fmla="*/ 4718957 h 5361214"/>
              <a:gd name="connsiteX2" fmla="*/ 5603548 w 5627911"/>
              <a:gd name="connsiteY2" fmla="*/ 5201443 h 5361214"/>
              <a:gd name="connsiteX3" fmla="*/ 5583246 w 5627911"/>
              <a:gd name="connsiteY3" fmla="*/ 5361214 h 5361214"/>
              <a:gd name="connsiteX4" fmla="*/ 2611863 w 5627911"/>
              <a:gd name="connsiteY4" fmla="*/ 5361214 h 5361214"/>
              <a:gd name="connsiteX5" fmla="*/ 40666 w 5627911"/>
              <a:gd name="connsiteY5" fmla="*/ 3117204 h 5361214"/>
              <a:gd name="connsiteX6" fmla="*/ 126505 w 5627911"/>
              <a:gd name="connsiteY6" fmla="*/ 2751855 h 5361214"/>
              <a:gd name="connsiteX7" fmla="*/ 0 w 5627911"/>
              <a:gd name="connsiteY7" fmla="*/ 88358 h 5361214"/>
              <a:gd name="connsiteX8" fmla="*/ 190304 w 5627911"/>
              <a:gd name="connsiteY8" fmla="*/ 54373 h 5361214"/>
              <a:gd name="connsiteX9" fmla="*/ 908955 w 5627911"/>
              <a:gd name="connsiteY9" fmla="*/ 0 h 5361214"/>
              <a:gd name="connsiteX0" fmla="*/ 920999 w 5639955"/>
              <a:gd name="connsiteY0" fmla="*/ 0 h 5373201"/>
              <a:gd name="connsiteX1" fmla="*/ 5639955 w 5639955"/>
              <a:gd name="connsiteY1" fmla="*/ 4718957 h 5373201"/>
              <a:gd name="connsiteX2" fmla="*/ 5615592 w 5639955"/>
              <a:gd name="connsiteY2" fmla="*/ 5201443 h 5373201"/>
              <a:gd name="connsiteX3" fmla="*/ 5595290 w 5639955"/>
              <a:gd name="connsiteY3" fmla="*/ 5361214 h 5373201"/>
              <a:gd name="connsiteX4" fmla="*/ 2623907 w 5639955"/>
              <a:gd name="connsiteY4" fmla="*/ 5361214 h 5373201"/>
              <a:gd name="connsiteX5" fmla="*/ 0 w 5639955"/>
              <a:gd name="connsiteY5" fmla="*/ 5373201 h 5373201"/>
              <a:gd name="connsiteX6" fmla="*/ 138549 w 5639955"/>
              <a:gd name="connsiteY6" fmla="*/ 2751855 h 5373201"/>
              <a:gd name="connsiteX7" fmla="*/ 12044 w 5639955"/>
              <a:gd name="connsiteY7" fmla="*/ 88358 h 5373201"/>
              <a:gd name="connsiteX8" fmla="*/ 202348 w 5639955"/>
              <a:gd name="connsiteY8" fmla="*/ 54373 h 5373201"/>
              <a:gd name="connsiteX9" fmla="*/ 920999 w 5639955"/>
              <a:gd name="connsiteY9" fmla="*/ 0 h 5373201"/>
              <a:gd name="connsiteX0" fmla="*/ 930039 w 5648995"/>
              <a:gd name="connsiteY0" fmla="*/ 0 h 5373201"/>
              <a:gd name="connsiteX1" fmla="*/ 5648995 w 5648995"/>
              <a:gd name="connsiteY1" fmla="*/ 4718957 h 5373201"/>
              <a:gd name="connsiteX2" fmla="*/ 5624632 w 5648995"/>
              <a:gd name="connsiteY2" fmla="*/ 5201443 h 5373201"/>
              <a:gd name="connsiteX3" fmla="*/ 5604330 w 5648995"/>
              <a:gd name="connsiteY3" fmla="*/ 5361214 h 5373201"/>
              <a:gd name="connsiteX4" fmla="*/ 2632947 w 5648995"/>
              <a:gd name="connsiteY4" fmla="*/ 5361214 h 5373201"/>
              <a:gd name="connsiteX5" fmla="*/ 9040 w 5648995"/>
              <a:gd name="connsiteY5" fmla="*/ 5373201 h 5373201"/>
              <a:gd name="connsiteX6" fmla="*/ 0 w 5648995"/>
              <a:gd name="connsiteY6" fmla="*/ 2762397 h 5373201"/>
              <a:gd name="connsiteX7" fmla="*/ 21084 w 5648995"/>
              <a:gd name="connsiteY7" fmla="*/ 88358 h 5373201"/>
              <a:gd name="connsiteX8" fmla="*/ 211388 w 5648995"/>
              <a:gd name="connsiteY8" fmla="*/ 54373 h 5373201"/>
              <a:gd name="connsiteX9" fmla="*/ 930039 w 5648995"/>
              <a:gd name="connsiteY9" fmla="*/ 0 h 5373201"/>
              <a:gd name="connsiteX0" fmla="*/ 1118901 w 5837857"/>
              <a:gd name="connsiteY0" fmla="*/ 0 h 5373201"/>
              <a:gd name="connsiteX1" fmla="*/ 5837857 w 5837857"/>
              <a:gd name="connsiteY1" fmla="*/ 4718957 h 5373201"/>
              <a:gd name="connsiteX2" fmla="*/ 5813494 w 5837857"/>
              <a:gd name="connsiteY2" fmla="*/ 5201443 h 5373201"/>
              <a:gd name="connsiteX3" fmla="*/ 5793192 w 5837857"/>
              <a:gd name="connsiteY3" fmla="*/ 5361214 h 5373201"/>
              <a:gd name="connsiteX4" fmla="*/ 2821809 w 5837857"/>
              <a:gd name="connsiteY4" fmla="*/ 5361214 h 5373201"/>
              <a:gd name="connsiteX5" fmla="*/ 197902 w 5837857"/>
              <a:gd name="connsiteY5" fmla="*/ 5373201 h 5373201"/>
              <a:gd name="connsiteX6" fmla="*/ 209946 w 5837857"/>
              <a:gd name="connsiteY6" fmla="*/ 88358 h 5373201"/>
              <a:gd name="connsiteX7" fmla="*/ 400250 w 5837857"/>
              <a:gd name="connsiteY7" fmla="*/ 54373 h 5373201"/>
              <a:gd name="connsiteX8" fmla="*/ 1118901 w 5837857"/>
              <a:gd name="connsiteY8" fmla="*/ 0 h 5373201"/>
              <a:gd name="connsiteX0" fmla="*/ 926031 w 5644987"/>
              <a:gd name="connsiteY0" fmla="*/ 0 h 5373201"/>
              <a:gd name="connsiteX1" fmla="*/ 5644987 w 5644987"/>
              <a:gd name="connsiteY1" fmla="*/ 4718957 h 5373201"/>
              <a:gd name="connsiteX2" fmla="*/ 5620624 w 5644987"/>
              <a:gd name="connsiteY2" fmla="*/ 5201443 h 5373201"/>
              <a:gd name="connsiteX3" fmla="*/ 5600322 w 5644987"/>
              <a:gd name="connsiteY3" fmla="*/ 5361214 h 5373201"/>
              <a:gd name="connsiteX4" fmla="*/ 2628939 w 5644987"/>
              <a:gd name="connsiteY4" fmla="*/ 5361214 h 5373201"/>
              <a:gd name="connsiteX5" fmla="*/ 5032 w 5644987"/>
              <a:gd name="connsiteY5" fmla="*/ 5373201 h 5373201"/>
              <a:gd name="connsiteX6" fmla="*/ 17076 w 5644987"/>
              <a:gd name="connsiteY6" fmla="*/ 88358 h 5373201"/>
              <a:gd name="connsiteX7" fmla="*/ 207380 w 5644987"/>
              <a:gd name="connsiteY7" fmla="*/ 54373 h 5373201"/>
              <a:gd name="connsiteX8" fmla="*/ 926031 w 5644987"/>
              <a:gd name="connsiteY8" fmla="*/ 0 h 537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4987" h="5373201">
                <a:moveTo>
                  <a:pt x="926031" y="0"/>
                </a:moveTo>
                <a:cubicBezTo>
                  <a:pt x="3532239" y="0"/>
                  <a:pt x="5644987" y="2112749"/>
                  <a:pt x="5644987" y="4718957"/>
                </a:cubicBezTo>
                <a:cubicBezTo>
                  <a:pt x="5644987" y="4881845"/>
                  <a:pt x="5636736" y="5042806"/>
                  <a:pt x="5620624" y="5201443"/>
                </a:cubicBezTo>
                <a:lnTo>
                  <a:pt x="5600322" y="5361214"/>
                </a:lnTo>
                <a:lnTo>
                  <a:pt x="2628939" y="5361214"/>
                </a:lnTo>
                <a:lnTo>
                  <a:pt x="5032" y="5373201"/>
                </a:lnTo>
                <a:cubicBezTo>
                  <a:pt x="11054" y="2730779"/>
                  <a:pt x="-16649" y="974829"/>
                  <a:pt x="17076" y="88358"/>
                </a:cubicBezTo>
                <a:lnTo>
                  <a:pt x="207380" y="54373"/>
                </a:lnTo>
                <a:cubicBezTo>
                  <a:pt x="441704" y="18569"/>
                  <a:pt x="681699" y="0"/>
                  <a:pt x="926031" y="0"/>
                </a:cubicBezTo>
                <a:close/>
              </a:path>
            </a:pathLst>
          </a:custGeom>
          <a:solidFill>
            <a:schemeClr val="accent2">
              <a:lumMod val="60000"/>
              <a:lumOff val="40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nchor="ctr">
            <a:noAutofit/>
          </a:bodyPr>
          <a:lstStyle>
            <a:lvl1pPr algn="ctr">
              <a:defRPr>
                <a:solidFill>
                  <a:schemeClr val="tx1"/>
                </a:solidFill>
              </a:defRPr>
            </a:lvl1pPr>
          </a:lstStyle>
          <a:p>
            <a:pPr lvl="0"/>
            <a:r>
              <a:rPr lang="en-ID" noProof="0"/>
              <a:t>[add image]</a:t>
            </a:r>
          </a:p>
        </p:txBody>
      </p:sp>
      <p:sp>
        <p:nvSpPr>
          <p:cNvPr id="8" name="Text Placeholder 9">
            <a:extLst>
              <a:ext uri="{FF2B5EF4-FFF2-40B4-BE49-F238E27FC236}">
                <a16:creationId xmlns:a16="http://schemas.microsoft.com/office/drawing/2014/main" id="{88D2A2DE-6BF0-D2F8-B826-36B16B4487C2}"/>
              </a:ext>
            </a:extLst>
          </p:cNvPr>
          <p:cNvSpPr>
            <a:spLocks noGrp="1"/>
          </p:cNvSpPr>
          <p:nvPr>
            <p:ph type="body" sz="quarter" idx="15" hasCustomPrompt="1"/>
          </p:nvPr>
        </p:nvSpPr>
        <p:spPr>
          <a:xfrm>
            <a:off x="1481765" y="4858522"/>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9" name="Title Text">
            <a:extLst>
              <a:ext uri="{FF2B5EF4-FFF2-40B4-BE49-F238E27FC236}">
                <a16:creationId xmlns:a16="http://schemas.microsoft.com/office/drawing/2014/main" id="{D0D1B9B5-15B7-4CA7-EE15-A2FFA81E9D9D}"/>
              </a:ext>
            </a:extLst>
          </p:cNvPr>
          <p:cNvSpPr txBox="1">
            <a:spLocks noGrp="1"/>
          </p:cNvSpPr>
          <p:nvPr>
            <p:ph type="title" hasCustomPrompt="1"/>
          </p:nvPr>
        </p:nvSpPr>
        <p:spPr>
          <a:xfrm>
            <a:off x="290212" y="259124"/>
            <a:ext cx="4670726" cy="18285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a:lnSpc>
                <a:spcPct val="90000"/>
              </a:lnSpc>
              <a:defRPr/>
            </a:lvl1pPr>
          </a:lstStyle>
          <a:p>
            <a:r>
              <a:rPr lang="en-US"/>
              <a:t>Long title + data callout donut image</a:t>
            </a:r>
            <a:endParaRPr/>
          </a:p>
        </p:txBody>
      </p:sp>
    </p:spTree>
    <p:extLst>
      <p:ext uri="{BB962C8B-B14F-4D97-AF65-F5344CB8AC3E}">
        <p14:creationId xmlns:p14="http://schemas.microsoft.com/office/powerpoint/2010/main" val="1649566042"/>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llout + circle imag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99C85-30F2-6EA7-FA46-49F8397A724D}"/>
              </a:ext>
            </a:extLst>
          </p:cNvPr>
          <p:cNvSpPr/>
          <p:nvPr userDrawn="1"/>
        </p:nvSpPr>
        <p:spPr bwMode="auto">
          <a:xfrm>
            <a:off x="0" y="0"/>
            <a:ext cx="4960938"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6" name="Picture Placeholder 8">
            <a:extLst>
              <a:ext uri="{FF2B5EF4-FFF2-40B4-BE49-F238E27FC236}">
                <a16:creationId xmlns:a16="http://schemas.microsoft.com/office/drawing/2014/main" id="{CFF36095-E300-0AA9-72B0-A5F33E9B47F3}"/>
              </a:ext>
            </a:extLst>
          </p:cNvPr>
          <p:cNvSpPr>
            <a:spLocks noGrp="1"/>
          </p:cNvSpPr>
          <p:nvPr>
            <p:ph type="pic" sz="quarter" idx="15" hasCustomPrompt="1"/>
          </p:nvPr>
        </p:nvSpPr>
        <p:spPr>
          <a:xfrm>
            <a:off x="307928" y="1115122"/>
            <a:ext cx="4960938" cy="5044378"/>
          </a:xfrm>
          <a:custGeom>
            <a:avLst/>
            <a:gdLst>
              <a:gd name="connsiteX0" fmla="*/ 3425847 w 6893898"/>
              <a:gd name="connsiteY0" fmla="*/ 0 h 7032498"/>
              <a:gd name="connsiteX1" fmla="*/ 3425847 w 6893898"/>
              <a:gd name="connsiteY1" fmla="*/ 2978375 h 7032498"/>
              <a:gd name="connsiteX2" fmla="*/ 3403911 w 6893898"/>
              <a:gd name="connsiteY2" fmla="*/ 2849521 h 7032498"/>
              <a:gd name="connsiteX3" fmla="*/ 249932 w 6893898"/>
              <a:gd name="connsiteY3" fmla="*/ 12401 h 7032498"/>
              <a:gd name="connsiteX4" fmla="*/ 0 w 6893898"/>
              <a:gd name="connsiteY4" fmla="*/ 0 h 7032498"/>
              <a:gd name="connsiteX5" fmla="*/ 0 w 6893898"/>
              <a:gd name="connsiteY5" fmla="*/ 7032498 h 7032498"/>
              <a:gd name="connsiteX6" fmla="*/ 249932 w 6893898"/>
              <a:gd name="connsiteY6" fmla="*/ 7020099 h 7032498"/>
              <a:gd name="connsiteX7" fmla="*/ 3403911 w 6893898"/>
              <a:gd name="connsiteY7" fmla="*/ 4182979 h 7032498"/>
              <a:gd name="connsiteX8" fmla="*/ 3425847 w 6893898"/>
              <a:gd name="connsiteY8" fmla="*/ 4054124 h 7032498"/>
              <a:gd name="connsiteX9" fmla="*/ 3425847 w 6893898"/>
              <a:gd name="connsiteY9" fmla="*/ 7032498 h 7032498"/>
              <a:gd name="connsiteX10" fmla="*/ 3675780 w 6893898"/>
              <a:gd name="connsiteY10" fmla="*/ 7020099 h 7032498"/>
              <a:gd name="connsiteX11" fmla="*/ 6893898 w 6893898"/>
              <a:gd name="connsiteY11" fmla="*/ 3516250 h 7032498"/>
              <a:gd name="connsiteX12" fmla="*/ 3675780 w 6893898"/>
              <a:gd name="connsiteY12" fmla="*/ 12401 h 703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3898" h="7032498">
                <a:moveTo>
                  <a:pt x="3425847" y="0"/>
                </a:moveTo>
                <a:lnTo>
                  <a:pt x="3425847" y="2978375"/>
                </a:lnTo>
                <a:lnTo>
                  <a:pt x="3403911" y="2849521"/>
                </a:lnTo>
                <a:cubicBezTo>
                  <a:pt x="3109210" y="1338301"/>
                  <a:pt x="1831557" y="170219"/>
                  <a:pt x="249932" y="12401"/>
                </a:cubicBezTo>
                <a:lnTo>
                  <a:pt x="0" y="0"/>
                </a:lnTo>
                <a:lnTo>
                  <a:pt x="0" y="7032498"/>
                </a:lnTo>
                <a:lnTo>
                  <a:pt x="249932" y="7020099"/>
                </a:lnTo>
                <a:cubicBezTo>
                  <a:pt x="1831557" y="6862282"/>
                  <a:pt x="3109210" y="5694198"/>
                  <a:pt x="3403911" y="4182979"/>
                </a:cubicBezTo>
                <a:lnTo>
                  <a:pt x="3425847" y="4054124"/>
                </a:lnTo>
                <a:lnTo>
                  <a:pt x="3425847" y="7032498"/>
                </a:lnTo>
                <a:lnTo>
                  <a:pt x="3675780" y="7020099"/>
                </a:lnTo>
                <a:cubicBezTo>
                  <a:pt x="5483350" y="6839737"/>
                  <a:pt x="6893898" y="5339842"/>
                  <a:pt x="6893898" y="3516250"/>
                </a:cubicBezTo>
                <a:cubicBezTo>
                  <a:pt x="6893898" y="1692657"/>
                  <a:pt x="5483350" y="192765"/>
                  <a:pt x="3675780" y="12401"/>
                </a:cubicBezTo>
                <a:close/>
              </a:path>
            </a:pathLst>
          </a:custGeom>
          <a:solidFill>
            <a:schemeClr val="accent2">
              <a:lumMod val="60000"/>
              <a:lumOff val="40000"/>
            </a:schemeClr>
          </a:solidFill>
        </p:spPr>
        <p:txBody>
          <a:bodyPr wrap="square" anchor="ctr">
            <a:noAutofit/>
          </a:bodyPr>
          <a:lstStyle>
            <a:lvl1pPr marL="0" indent="0" algn="ctr">
              <a:buNone/>
              <a:defRPr>
                <a:solidFill>
                  <a:schemeClr val="tx1"/>
                </a:solidFill>
              </a:defRPr>
            </a:lvl1pPr>
          </a:lstStyle>
          <a:p>
            <a:pPr lvl="0"/>
            <a:r>
              <a:rPr lang="en-ID" noProof="0"/>
              <a:t>[add image]</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3964290"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Callout + circle image</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38875" y="1221441"/>
            <a:ext cx="5667376"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9">
            <a:extLst>
              <a:ext uri="{FF2B5EF4-FFF2-40B4-BE49-F238E27FC236}">
                <a16:creationId xmlns:a16="http://schemas.microsoft.com/office/drawing/2014/main" id="{6A4BB714-3DAF-D4C6-C94C-23D6E3F68717}"/>
              </a:ext>
            </a:extLst>
          </p:cNvPr>
          <p:cNvSpPr>
            <a:spLocks noGrp="1"/>
          </p:cNvSpPr>
          <p:nvPr>
            <p:ph type="body" sz="quarter" idx="14" hasCustomPrompt="1"/>
          </p:nvPr>
        </p:nvSpPr>
        <p:spPr>
          <a:xfrm>
            <a:off x="1697265" y="438785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807616982"/>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llout + half circle 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658439"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5662913"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Callout + half circle image</a:t>
            </a:r>
            <a:endParaRPr/>
          </a:p>
        </p:txBody>
      </p:sp>
      <p:sp>
        <p:nvSpPr>
          <p:cNvPr id="7" name="Rectangle 6">
            <a:extLst>
              <a:ext uri="{FF2B5EF4-FFF2-40B4-BE49-F238E27FC236}">
                <a16:creationId xmlns:a16="http://schemas.microsoft.com/office/drawing/2014/main" id="{92499C85-30F2-6EA7-FA46-49F8397A724D}"/>
              </a:ext>
            </a:extLst>
          </p:cNvPr>
          <p:cNvSpPr/>
          <p:nvPr userDrawn="1"/>
        </p:nvSpPr>
        <p:spPr bwMode="auto">
          <a:xfrm>
            <a:off x="8223251" y="0"/>
            <a:ext cx="3968750" cy="68580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4" name="Freeform: Shape 5">
            <a:extLst>
              <a:ext uri="{FF2B5EF4-FFF2-40B4-BE49-F238E27FC236}">
                <a16:creationId xmlns:a16="http://schemas.microsoft.com/office/drawing/2014/main" id="{2AFCE5D4-B1E9-0FAA-186A-FB447C3D0B5A}"/>
              </a:ext>
            </a:extLst>
          </p:cNvPr>
          <p:cNvSpPr>
            <a:spLocks noGrp="1"/>
          </p:cNvSpPr>
          <p:nvPr>
            <p:ph type="pic" sz="quarter" idx="10" hasCustomPrompt="1"/>
          </p:nvPr>
        </p:nvSpPr>
        <p:spPr>
          <a:xfrm>
            <a:off x="6239277" y="1221440"/>
            <a:ext cx="5669910" cy="3014383"/>
          </a:xfrm>
          <a:custGeom>
            <a:avLst/>
            <a:gdLst>
              <a:gd name="connsiteX0" fmla="*/ 2761230 w 5522459"/>
              <a:gd name="connsiteY0" fmla="*/ 0 h 2935991"/>
              <a:gd name="connsiteX1" fmla="*/ 5522459 w 5522459"/>
              <a:gd name="connsiteY1" fmla="*/ 2761230 h 2935991"/>
              <a:gd name="connsiteX2" fmla="*/ 5513634 w 5522459"/>
              <a:gd name="connsiteY2" fmla="*/ 2935991 h 2935991"/>
              <a:gd name="connsiteX3" fmla="*/ 8824 w 5522459"/>
              <a:gd name="connsiteY3" fmla="*/ 2935991 h 2935991"/>
              <a:gd name="connsiteX4" fmla="*/ 0 w 5522459"/>
              <a:gd name="connsiteY4" fmla="*/ 2761230 h 2935991"/>
              <a:gd name="connsiteX5" fmla="*/ 2761230 w 5522459"/>
              <a:gd name="connsiteY5" fmla="*/ 0 h 29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459" h="2935991">
                <a:moveTo>
                  <a:pt x="2761230" y="0"/>
                </a:moveTo>
                <a:cubicBezTo>
                  <a:pt x="4286214" y="0"/>
                  <a:pt x="5522459" y="1236245"/>
                  <a:pt x="5522459" y="2761230"/>
                </a:cubicBezTo>
                <a:lnTo>
                  <a:pt x="5513634" y="2935991"/>
                </a:lnTo>
                <a:lnTo>
                  <a:pt x="8824" y="2935991"/>
                </a:lnTo>
                <a:lnTo>
                  <a:pt x="0" y="2761230"/>
                </a:lnTo>
                <a:cubicBezTo>
                  <a:pt x="0" y="1236245"/>
                  <a:pt x="1236245" y="0"/>
                  <a:pt x="2761230" y="0"/>
                </a:cubicBezTo>
                <a:close/>
              </a:path>
            </a:pathLst>
          </a:custGeom>
          <a:solidFill>
            <a:schemeClr val="accent2">
              <a:lumMod val="60000"/>
              <a:lumOff val="40000"/>
            </a:schemeClr>
          </a:solidFill>
        </p:spPr>
        <p:txBody>
          <a:bodyPr wrap="square" anchor="ctr">
            <a:noAutofit/>
          </a:bodyPr>
          <a:lstStyle>
            <a:lvl1pPr algn="ctr">
              <a:defRPr>
                <a:solidFill>
                  <a:schemeClr val="tx1"/>
                </a:solidFill>
              </a:defRPr>
            </a:lvl1pPr>
          </a:lstStyle>
          <a:p>
            <a:pPr lvl="0"/>
            <a:r>
              <a:rPr lang="en-ID" noProof="0"/>
              <a:t>[add image]</a:t>
            </a:r>
          </a:p>
        </p:txBody>
      </p:sp>
      <p:sp>
        <p:nvSpPr>
          <p:cNvPr id="6" name="Text Placeholder 9">
            <a:extLst>
              <a:ext uri="{FF2B5EF4-FFF2-40B4-BE49-F238E27FC236}">
                <a16:creationId xmlns:a16="http://schemas.microsoft.com/office/drawing/2014/main" id="{7AC1A966-319A-DBDE-4A3F-3DF48D3C4568}"/>
              </a:ext>
            </a:extLst>
          </p:cNvPr>
          <p:cNvSpPr>
            <a:spLocks noGrp="1"/>
          </p:cNvSpPr>
          <p:nvPr>
            <p:ph type="body" sz="quarter" idx="14" hasCustomPrompt="1"/>
          </p:nvPr>
        </p:nvSpPr>
        <p:spPr>
          <a:xfrm>
            <a:off x="6943952" y="3864910"/>
            <a:ext cx="425586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Tree>
    <p:extLst>
      <p:ext uri="{BB962C8B-B14F-4D97-AF65-F5344CB8AC3E}">
        <p14:creationId xmlns:p14="http://schemas.microsoft.com/office/powerpoint/2010/main" val="2235897355"/>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ertic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40"/>
            <a:ext cx="2686352" cy="9319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Vertical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3277290" y="1221441"/>
            <a:ext cx="2681093"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6394E0EF-43E2-28B1-FCC7-2EC2EB4727A5}"/>
              </a:ext>
            </a:extLst>
          </p:cNvPr>
          <p:cNvSpPr>
            <a:spLocks noGrp="1"/>
          </p:cNvSpPr>
          <p:nvPr>
            <p:ph type="body" sz="quarter" idx="13"/>
          </p:nvPr>
        </p:nvSpPr>
        <p:spPr>
          <a:xfrm>
            <a:off x="6258055" y="1221441"/>
            <a:ext cx="2681093"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4">
            <a:extLst>
              <a:ext uri="{FF2B5EF4-FFF2-40B4-BE49-F238E27FC236}">
                <a16:creationId xmlns:a16="http://schemas.microsoft.com/office/drawing/2014/main" id="{60F5193B-8452-7552-6381-8E0C8601D667}"/>
              </a:ext>
            </a:extLst>
          </p:cNvPr>
          <p:cNvSpPr>
            <a:spLocks noGrp="1"/>
          </p:cNvSpPr>
          <p:nvPr>
            <p:ph type="body" sz="quarter" idx="14"/>
          </p:nvPr>
        </p:nvSpPr>
        <p:spPr>
          <a:xfrm>
            <a:off x="9227614" y="1221441"/>
            <a:ext cx="2681093" cy="4938059"/>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7">
            <a:extLst>
              <a:ext uri="{FF2B5EF4-FFF2-40B4-BE49-F238E27FC236}">
                <a16:creationId xmlns:a16="http://schemas.microsoft.com/office/drawing/2014/main" id="{2CA48826-54B2-A53F-9724-5A0B5829288C}"/>
              </a:ext>
            </a:extLst>
          </p:cNvPr>
          <p:cNvSpPr>
            <a:spLocks noGrp="1"/>
          </p:cNvSpPr>
          <p:nvPr>
            <p:ph type="body" sz="quarter" idx="16" hasCustomPrompt="1"/>
          </p:nvPr>
        </p:nvSpPr>
        <p:spPr>
          <a:xfrm>
            <a:off x="6244977" y="293704"/>
            <a:ext cx="2686352" cy="910459"/>
          </a:xfrm>
          <a:prstGeom prst="rect">
            <a:avLst/>
          </a:prstGeom>
        </p:spPr>
        <p:txBody>
          <a:bodyPr/>
          <a:lstStyle>
            <a:lvl1pPr>
              <a:lnSpc>
                <a:spcPct val="90000"/>
              </a:lnSpc>
              <a:defRPr sz="6499">
                <a:solidFill>
                  <a:schemeClr val="accent1"/>
                </a:solidFill>
              </a:defRPr>
            </a:lvl1pPr>
          </a:lstStyle>
          <a:p>
            <a:pPr lvl="0"/>
            <a:r>
              <a:rPr lang="en-US"/>
              <a:t>00%</a:t>
            </a:r>
          </a:p>
        </p:txBody>
      </p:sp>
      <p:sp>
        <p:nvSpPr>
          <p:cNvPr id="14" name="Text Placeholder 19">
            <a:extLst>
              <a:ext uri="{FF2B5EF4-FFF2-40B4-BE49-F238E27FC236}">
                <a16:creationId xmlns:a16="http://schemas.microsoft.com/office/drawing/2014/main" id="{B6ECCCC4-EFD9-6EE1-1F2A-AADFAE3FF5ED}"/>
              </a:ext>
            </a:extLst>
          </p:cNvPr>
          <p:cNvSpPr>
            <a:spLocks noGrp="1"/>
          </p:cNvSpPr>
          <p:nvPr>
            <p:ph type="body" sz="quarter" idx="17" hasCustomPrompt="1"/>
          </p:nvPr>
        </p:nvSpPr>
        <p:spPr>
          <a:xfrm>
            <a:off x="9222356" y="295139"/>
            <a:ext cx="2686352" cy="908943"/>
          </a:xfrm>
          <a:prstGeom prst="rect">
            <a:avLst/>
          </a:prstGeom>
        </p:spPr>
        <p:txBody>
          <a:bodyPr/>
          <a:lstStyle>
            <a:lvl1pPr>
              <a:lnSpc>
                <a:spcPct val="90000"/>
              </a:lnSpc>
              <a:defRPr sz="6499">
                <a:solidFill>
                  <a:schemeClr val="accent1"/>
                </a:solidFill>
              </a:defRPr>
            </a:lvl1pPr>
          </a:lstStyle>
          <a:p>
            <a:pPr lvl="0"/>
            <a:r>
              <a:rPr lang="en-US"/>
              <a:t>00%</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62227" y="295409"/>
            <a:ext cx="2686352" cy="911091"/>
          </a:xfrm>
          <a:prstGeom prst="rect">
            <a:avLst/>
          </a:prstGeom>
        </p:spPr>
        <p:txBody>
          <a:bodyPr/>
          <a:lstStyle>
            <a:lvl1pP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1284218663"/>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orizontal 3 Col Data Callouts">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40"/>
            <a:ext cx="2686352" cy="9319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p>
            <a:r>
              <a:rPr lang="en-US"/>
              <a:t>Horizontal </a:t>
            </a:r>
            <a:br>
              <a:rPr lang="en-US"/>
            </a:br>
            <a:r>
              <a:rPr lang="en-US"/>
              <a:t>3 column data callouts</a:t>
            </a:r>
            <a:endParaRPr/>
          </a:p>
        </p:txBody>
      </p:sp>
      <p:sp>
        <p:nvSpPr>
          <p:cNvPr id="2" name="Text Placeholder 4">
            <a:extLst>
              <a:ext uri="{FF2B5EF4-FFF2-40B4-BE49-F238E27FC236}">
                <a16:creationId xmlns:a16="http://schemas.microsoft.com/office/drawing/2014/main" id="{4E5124E6-ADC3-5365-0866-3D4CAB4CAE95}"/>
              </a:ext>
            </a:extLst>
          </p:cNvPr>
          <p:cNvSpPr>
            <a:spLocks noGrp="1"/>
          </p:cNvSpPr>
          <p:nvPr>
            <p:ph type="body" sz="quarter" idx="12"/>
          </p:nvPr>
        </p:nvSpPr>
        <p:spPr>
          <a:xfrm>
            <a:off x="6243422" y="296049"/>
            <a:ext cx="5662828" cy="178824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5">
            <a:extLst>
              <a:ext uri="{FF2B5EF4-FFF2-40B4-BE49-F238E27FC236}">
                <a16:creationId xmlns:a16="http://schemas.microsoft.com/office/drawing/2014/main" id="{652DB5B9-CDC4-82D2-0B62-B66204713691}"/>
              </a:ext>
            </a:extLst>
          </p:cNvPr>
          <p:cNvSpPr>
            <a:spLocks noGrp="1"/>
          </p:cNvSpPr>
          <p:nvPr>
            <p:ph type="body" sz="quarter" idx="15" hasCustomPrompt="1"/>
          </p:nvPr>
        </p:nvSpPr>
        <p:spPr>
          <a:xfrm>
            <a:off x="3262312" y="285751"/>
            <a:ext cx="2686267" cy="1798543"/>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6" name="Text Placeholder 4">
            <a:extLst>
              <a:ext uri="{FF2B5EF4-FFF2-40B4-BE49-F238E27FC236}">
                <a16:creationId xmlns:a16="http://schemas.microsoft.com/office/drawing/2014/main" id="{489A396A-EC4B-6C7D-9BC2-25F2413D4A51}"/>
              </a:ext>
            </a:extLst>
          </p:cNvPr>
          <p:cNvSpPr>
            <a:spLocks noGrp="1"/>
          </p:cNvSpPr>
          <p:nvPr>
            <p:ph type="body" sz="quarter" idx="16"/>
          </p:nvPr>
        </p:nvSpPr>
        <p:spPr>
          <a:xfrm>
            <a:off x="6243422" y="2342031"/>
            <a:ext cx="5662828" cy="1794807"/>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5">
            <a:extLst>
              <a:ext uri="{FF2B5EF4-FFF2-40B4-BE49-F238E27FC236}">
                <a16:creationId xmlns:a16="http://schemas.microsoft.com/office/drawing/2014/main" id="{F1283630-C45B-3FFD-0FF4-71EF8BAB1AF9}"/>
              </a:ext>
            </a:extLst>
          </p:cNvPr>
          <p:cNvSpPr>
            <a:spLocks noGrp="1"/>
          </p:cNvSpPr>
          <p:nvPr>
            <p:ph type="body" sz="quarter" idx="17" hasCustomPrompt="1"/>
          </p:nvPr>
        </p:nvSpPr>
        <p:spPr>
          <a:xfrm>
            <a:off x="3262312" y="2341830"/>
            <a:ext cx="2686267" cy="1795008"/>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
        <p:nvSpPr>
          <p:cNvPr id="18" name="Text Placeholder 4">
            <a:extLst>
              <a:ext uri="{FF2B5EF4-FFF2-40B4-BE49-F238E27FC236}">
                <a16:creationId xmlns:a16="http://schemas.microsoft.com/office/drawing/2014/main" id="{7D7903A5-9767-AD20-0F18-95FC5C16B39B}"/>
              </a:ext>
            </a:extLst>
          </p:cNvPr>
          <p:cNvSpPr>
            <a:spLocks noGrp="1"/>
          </p:cNvSpPr>
          <p:nvPr>
            <p:ph type="body" sz="quarter" idx="18"/>
          </p:nvPr>
        </p:nvSpPr>
        <p:spPr>
          <a:xfrm>
            <a:off x="6243422" y="4364692"/>
            <a:ext cx="5662828" cy="1794807"/>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5">
            <a:extLst>
              <a:ext uri="{FF2B5EF4-FFF2-40B4-BE49-F238E27FC236}">
                <a16:creationId xmlns:a16="http://schemas.microsoft.com/office/drawing/2014/main" id="{696349FA-3CB3-B6D9-CBCE-B3BA68AAB02A}"/>
              </a:ext>
            </a:extLst>
          </p:cNvPr>
          <p:cNvSpPr>
            <a:spLocks noGrp="1"/>
          </p:cNvSpPr>
          <p:nvPr>
            <p:ph type="body" sz="quarter" idx="19" hasCustomPrompt="1"/>
          </p:nvPr>
        </p:nvSpPr>
        <p:spPr>
          <a:xfrm>
            <a:off x="3262312" y="4364492"/>
            <a:ext cx="2686267" cy="1795008"/>
          </a:xfrm>
          <a:prstGeom prst="rect">
            <a:avLst/>
          </a:prstGeom>
        </p:spPr>
        <p:txBody>
          <a:bodyPr/>
          <a:lstStyle>
            <a:lvl1pPr algn="r">
              <a:lnSpc>
                <a:spcPct val="90000"/>
              </a:lnSpc>
              <a:defRPr sz="6499">
                <a:solidFill>
                  <a:schemeClr val="accent1"/>
                </a:solidFill>
              </a:defRPr>
            </a:lvl1pPr>
            <a:lvl2pPr marL="0" indent="0">
              <a:buNone/>
              <a:defRPr/>
            </a:lvl2pPr>
          </a:lstStyle>
          <a:p>
            <a:pPr lvl="0"/>
            <a:r>
              <a:rPr lang="en-US"/>
              <a:t>00%</a:t>
            </a:r>
          </a:p>
        </p:txBody>
      </p:sp>
    </p:spTree>
    <p:extLst>
      <p:ext uri="{BB962C8B-B14F-4D97-AF65-F5344CB8AC3E}">
        <p14:creationId xmlns:p14="http://schemas.microsoft.com/office/powerpoint/2010/main" val="196471656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2 col data callouts">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389374"/>
            <a:ext cx="5665121"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38876" y="4387850"/>
            <a:ext cx="5665825" cy="1771650"/>
          </a:xfrm>
          <a:prstGeom prst="rect">
            <a:avLst/>
          </a:prstGeom>
        </p:spPr>
        <p:txBody>
          <a:bodyPr anchor="b"/>
          <a:lstStyle>
            <a:lvl1pPr>
              <a:lnSpc>
                <a:spcPct val="90000"/>
              </a:lnSpc>
              <a:spcBef>
                <a:spcPts val="0"/>
              </a:spcBef>
              <a:defRPr sz="12897" b="0" i="0">
                <a:solidFill>
                  <a:schemeClr val="accent1"/>
                </a:solidFill>
                <a:latin typeface="Aptos" panose="020B0004020202020204"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ext Placeholder 4">
            <a:extLst>
              <a:ext uri="{FF2B5EF4-FFF2-40B4-BE49-F238E27FC236}">
                <a16:creationId xmlns:a16="http://schemas.microsoft.com/office/drawing/2014/main" id="{0BF01BD5-9D58-62B6-D197-096BEF11002A}"/>
              </a:ext>
            </a:extLst>
          </p:cNvPr>
          <p:cNvSpPr>
            <a:spLocks noGrp="1"/>
          </p:cNvSpPr>
          <p:nvPr>
            <p:ph type="body" sz="quarter" idx="11"/>
          </p:nvPr>
        </p:nvSpPr>
        <p:spPr>
          <a:xfrm>
            <a:off x="295469" y="296956"/>
            <a:ext cx="5657648" cy="3950073"/>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4">
            <a:extLst>
              <a:ext uri="{FF2B5EF4-FFF2-40B4-BE49-F238E27FC236}">
                <a16:creationId xmlns:a16="http://schemas.microsoft.com/office/drawing/2014/main" id="{8B578D6B-A381-8EB1-A3B8-5B2CD96A4253}"/>
              </a:ext>
            </a:extLst>
          </p:cNvPr>
          <p:cNvSpPr>
            <a:spLocks noGrp="1"/>
          </p:cNvSpPr>
          <p:nvPr>
            <p:ph type="body" sz="quarter" idx="15"/>
          </p:nvPr>
        </p:nvSpPr>
        <p:spPr>
          <a:xfrm>
            <a:off x="6245793" y="296956"/>
            <a:ext cx="5657648" cy="3950073"/>
          </a:xfrm>
          <a:prstGeom prst="rect">
            <a:avLst/>
          </a:prstGeom>
        </p:spPr>
        <p:txBody>
          <a:bodyPr/>
          <a:lstStyle>
            <a:lvl1pPr>
              <a:spcBef>
                <a:spcPts val="0"/>
              </a:spcBef>
              <a:defRPr sz="1500" b="0" i="0">
                <a:solidFill>
                  <a:schemeClr val="bg2"/>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2"/>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2"/>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2"/>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4110195"/>
      </p:ext>
    </p:extLst>
  </p:cSld>
  <p:clrMapOvr>
    <a:masterClrMapping/>
  </p:clrMapOvr>
  <p:transition spd="med"/>
  <p:extLst>
    <p:ext uri="{DCECCB84-F9BA-43D5-87BE-67443E8EF086}">
      <p15:sldGuideLst xmlns:p15="http://schemas.microsoft.com/office/powerpoint/2012/main">
        <p15:guide id="1" orient="horz" pos="4656">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color block">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367328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7647289"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Right color block</a:t>
            </a:r>
            <a:endParaRPr/>
          </a:p>
        </p:txBody>
      </p:sp>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flipH="1">
            <a:off x="8232971" y="0"/>
            <a:ext cx="3959029" cy="6858000"/>
          </a:xfrm>
          <a:prstGeom prst="round1Rect">
            <a:avLst>
              <a:gd name="adj" fmla="val 15209"/>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8" name="Text Placeholder 3">
            <a:extLst>
              <a:ext uri="{FF2B5EF4-FFF2-40B4-BE49-F238E27FC236}">
                <a16:creationId xmlns:a16="http://schemas.microsoft.com/office/drawing/2014/main" id="{33C5F6AC-C223-7C2D-70E0-C185CE6DC6CE}"/>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9" name="Graphic 8">
            <a:extLst>
              <a:ext uri="{FF2B5EF4-FFF2-40B4-BE49-F238E27FC236}">
                <a16:creationId xmlns:a16="http://schemas.microsoft.com/office/drawing/2014/main" id="{2C2E667E-748C-1FD6-BBC9-A8FCDA0674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
        <p:nvSpPr>
          <p:cNvPr id="10" name="Text Placeholder 4">
            <a:extLst>
              <a:ext uri="{FF2B5EF4-FFF2-40B4-BE49-F238E27FC236}">
                <a16:creationId xmlns:a16="http://schemas.microsoft.com/office/drawing/2014/main" id="{D3170F25-7039-028E-4417-CFD9A7247BEF}"/>
              </a:ext>
            </a:extLst>
          </p:cNvPr>
          <p:cNvSpPr>
            <a:spLocks noGrp="1"/>
          </p:cNvSpPr>
          <p:nvPr>
            <p:ph type="body" sz="quarter" idx="12"/>
          </p:nvPr>
        </p:nvSpPr>
        <p:spPr>
          <a:xfrm>
            <a:off x="4264221" y="1221441"/>
            <a:ext cx="367327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54370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5FA02-9260-0C95-436B-0FD0CB867653}"/>
              </a:ext>
            </a:extLst>
          </p:cNvPr>
          <p:cNvSpPr>
            <a:spLocks noGrp="1" noRot="1" noMove="1" noResize="1" noEditPoints="1" noAdjustHandles="1" noChangeArrowheads="1" noChangeShapeType="1"/>
          </p:cNvSpPr>
          <p:nvPr userDrawn="1"/>
        </p:nvSpPr>
        <p:spPr bwMode="auto">
          <a:xfrm>
            <a:off x="1" y="1"/>
            <a:ext cx="12191999" cy="6858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6"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Tree>
    <p:extLst>
      <p:ext uri="{BB962C8B-B14F-4D97-AF65-F5344CB8AC3E}">
        <p14:creationId xmlns:p14="http://schemas.microsoft.com/office/powerpoint/2010/main" val="245295647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D27-D8F5-C534-E4B0-B61AC0C92D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830E13-C489-EB34-5134-4F18142F1A6A}"/>
              </a:ext>
            </a:extLst>
          </p:cNvPr>
          <p:cNvSpPr>
            <a:spLocks noGrp="1"/>
          </p:cNvSpPr>
          <p:nvPr>
            <p:ph type="dt" sz="half" idx="10"/>
          </p:nvPr>
        </p:nvSpPr>
        <p:spPr/>
        <p:txBody>
          <a:bodyPr/>
          <a:lstStyle/>
          <a:p>
            <a:fld id="{DA17E671-E2D0-4D73-9987-3D67FF8A0F3E}" type="datetimeFigureOut">
              <a:rPr lang="en-US" smtClean="0"/>
              <a:t>4/11/2025</a:t>
            </a:fld>
            <a:endParaRPr lang="en-US"/>
          </a:p>
        </p:txBody>
      </p:sp>
      <p:sp>
        <p:nvSpPr>
          <p:cNvPr id="4" name="Footer Placeholder 3">
            <a:extLst>
              <a:ext uri="{FF2B5EF4-FFF2-40B4-BE49-F238E27FC236}">
                <a16:creationId xmlns:a16="http://schemas.microsoft.com/office/drawing/2014/main" id="{190DA6CA-42C8-7329-6C04-CD70F7A643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EDCE88-E86E-8FE4-8D62-0E24C23EDF1E}"/>
              </a:ext>
            </a:extLst>
          </p:cNvPr>
          <p:cNvSpPr>
            <a:spLocks noGrp="1"/>
          </p:cNvSpPr>
          <p:nvPr>
            <p:ph type="sldNum" sz="quarter" idx="12"/>
          </p:nvPr>
        </p:nvSpPr>
        <p:spPr/>
        <p:txBody>
          <a:bodyPr/>
          <a:lstStyle/>
          <a:p>
            <a:fld id="{3FC82791-1542-47F2-AD3C-7ED868584D28}" type="slidenum">
              <a:rPr lang="en-US" smtClean="0"/>
              <a:t>‹#›</a:t>
            </a:fld>
            <a:endParaRPr lang="en-US"/>
          </a:p>
        </p:txBody>
      </p:sp>
    </p:spTree>
    <p:extLst>
      <p:ext uri="{BB962C8B-B14F-4D97-AF65-F5344CB8AC3E}">
        <p14:creationId xmlns:p14="http://schemas.microsoft.com/office/powerpoint/2010/main" val="632100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6C7E-3267-30C1-E98F-D3F4DFAEE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5A6947-BDB2-5DC8-5642-380B15FE63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806BA-A773-1AF9-8E5F-39F0573CC9CD}"/>
              </a:ext>
            </a:extLst>
          </p:cNvPr>
          <p:cNvSpPr>
            <a:spLocks noGrp="1"/>
          </p:cNvSpPr>
          <p:nvPr>
            <p:ph type="dt" sz="half" idx="10"/>
          </p:nvPr>
        </p:nvSpPr>
        <p:spPr/>
        <p:txBody>
          <a:bodyPr/>
          <a:lstStyle/>
          <a:p>
            <a:fld id="{DA17E671-E2D0-4D73-9987-3D67FF8A0F3E}" type="datetimeFigureOut">
              <a:rPr lang="en-US" smtClean="0"/>
              <a:t>4/11/2025</a:t>
            </a:fld>
            <a:endParaRPr lang="en-US"/>
          </a:p>
        </p:txBody>
      </p:sp>
      <p:sp>
        <p:nvSpPr>
          <p:cNvPr id="5" name="Footer Placeholder 4">
            <a:extLst>
              <a:ext uri="{FF2B5EF4-FFF2-40B4-BE49-F238E27FC236}">
                <a16:creationId xmlns:a16="http://schemas.microsoft.com/office/drawing/2014/main" id="{E417B0B9-327D-FA6B-8CEE-E300E474F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5E18B-3D15-CF1B-9D0A-BD98FFCD92D8}"/>
              </a:ext>
            </a:extLst>
          </p:cNvPr>
          <p:cNvSpPr>
            <a:spLocks noGrp="1"/>
          </p:cNvSpPr>
          <p:nvPr>
            <p:ph type="sldNum" sz="quarter" idx="12"/>
          </p:nvPr>
        </p:nvSpPr>
        <p:spPr/>
        <p:txBody>
          <a:bodyPr/>
          <a:lstStyle/>
          <a:p>
            <a:fld id="{3FC82791-1542-47F2-AD3C-7ED868584D28}" type="slidenum">
              <a:rPr lang="en-US" smtClean="0"/>
              <a:t>‹#›</a:t>
            </a:fld>
            <a:endParaRPr lang="en-US"/>
          </a:p>
        </p:txBody>
      </p:sp>
    </p:spTree>
    <p:extLst>
      <p:ext uri="{BB962C8B-B14F-4D97-AF65-F5344CB8AC3E}">
        <p14:creationId xmlns:p14="http://schemas.microsoft.com/office/powerpoint/2010/main" val="2661412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08430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922563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180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36198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39711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68272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91575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or block">
    <p:bg>
      <p:bgPr>
        <a:solidFill>
          <a:schemeClr val="tx1"/>
        </a:solidFill>
        <a:effectLst/>
      </p:bgPr>
    </p:bg>
    <p:spTree>
      <p:nvGrpSpPr>
        <p:cNvPr id="1" name=""/>
        <p:cNvGrpSpPr/>
        <p:nvPr/>
      </p:nvGrpSpPr>
      <p:grpSpPr>
        <a:xfrm>
          <a:off x="0" y="0"/>
          <a:ext cx="0" cy="0"/>
          <a:chOff x="0" y="0"/>
          <a:chExt cx="0" cy="0"/>
        </a:xfrm>
      </p:grpSpPr>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a:off x="-1488" y="0"/>
            <a:ext cx="3970238" cy="6858000"/>
          </a:xfrm>
          <a:prstGeom prst="round1Rect">
            <a:avLst>
              <a:gd name="adj" fmla="val 14631"/>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69" y="1221441"/>
            <a:ext cx="341367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3420371"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Left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54501" y="1221441"/>
            <a:ext cx="765174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A8FAF656-3110-CFBB-DE50-C13ECC3BA27C}"/>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Tree>
    <p:extLst>
      <p:ext uri="{BB962C8B-B14F-4D97-AF65-F5344CB8AC3E}">
        <p14:creationId xmlns:p14="http://schemas.microsoft.com/office/powerpoint/2010/main" val="20327012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0828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06436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280084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5744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rillio_Title slide-Dark">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Outfit"/>
                <a:cs typeface="Arial" panose="020B0604020202020204" pitchFamily="34" charset="0"/>
              </a:rPr>
              <a:t>©2025</a:t>
            </a:r>
            <a:r>
              <a:rPr lang="en-US" sz="1000" b="0" i="0" baseline="0">
                <a:solidFill>
                  <a:schemeClr val="bg1"/>
                </a:solidFill>
                <a:latin typeface="Outfit"/>
                <a:cs typeface="Arial" panose="020B0604020202020204" pitchFamily="34" charset="0"/>
              </a:rPr>
              <a:t> Brillio  |  Proprietary &amp; Confidential</a:t>
            </a:r>
            <a:endParaRPr lang="en-US" sz="1000" b="0" i="0">
              <a:solidFill>
                <a:schemeClr val="bg1"/>
              </a:solidFill>
              <a:latin typeface="Outfit"/>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Outfit"/>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Outfi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Outfit"/>
                <a:cs typeface="Arial" panose="020B0604020202020204" pitchFamily="34" charset="0"/>
              </a:defRPr>
            </a:lvl1pPr>
          </a:lstStyle>
          <a:p>
            <a:endParaRPr lang="en-US"/>
          </a:p>
        </p:txBody>
      </p:sp>
    </p:spTree>
    <p:extLst>
      <p:ext uri="{BB962C8B-B14F-4D97-AF65-F5344CB8AC3E}">
        <p14:creationId xmlns:p14="http://schemas.microsoft.com/office/powerpoint/2010/main" val="2492508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Arial" panose="020B0604020202020204" pitchFamily="34" charset="0"/>
                <a:cs typeface="Arial" panose="020B0604020202020204" pitchFamily="34" charset="0"/>
              </a:rPr>
              <a:t>©2025</a:t>
            </a:r>
            <a:r>
              <a:rPr lang="en-US" sz="1000" b="0" i="0" baseline="0">
                <a:solidFill>
                  <a:schemeClr val="bg1"/>
                </a:solidFill>
                <a:latin typeface="Arial" panose="020B0604020202020204" pitchFamily="34" charset="0"/>
                <a:cs typeface="Arial" panose="020B0604020202020204" pitchFamily="34" charset="0"/>
              </a:rPr>
              <a:t> Brillio  |  Proprietary &amp; Confidential</a:t>
            </a:r>
            <a:endParaRPr lang="en-US" sz="1000" b="0" i="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3E432CD9-60B9-3941-911B-9FA5BE7699A8}"/>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F765B9A9-31B8-0946-A4CC-EA25A13335AA}"/>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AC1162D4-E146-184F-8135-FEA0B95A01A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8749149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Arial" panose="020B0604020202020204" pitchFamily="34" charset="0"/>
                <a:cs typeface="Arial" panose="020B0604020202020204" pitchFamily="34" charset="0"/>
              </a:rPr>
              <a:t>©2025</a:t>
            </a:r>
            <a:r>
              <a:rPr lang="en-US" sz="1000" b="0" i="0" baseline="0">
                <a:solidFill>
                  <a:schemeClr val="bg1"/>
                </a:solidFill>
                <a:latin typeface="Arial" panose="020B0604020202020204" pitchFamily="34" charset="0"/>
                <a:cs typeface="Arial" panose="020B0604020202020204" pitchFamily="34" charset="0"/>
              </a:rPr>
              <a:t> Brillio  |  Proprietary &amp; Confidential</a:t>
            </a:r>
            <a:endParaRPr lang="en-US" sz="1000" b="0" i="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685166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illio_Agenda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bg1"/>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1"/>
            <a:r>
              <a:rPr lang="en-US"/>
              <a:t>Second level</a:t>
            </a:r>
          </a:p>
          <a:p>
            <a:pPr lvl="1"/>
            <a:r>
              <a:rPr lang="en-US"/>
              <a:t>Second level</a:t>
            </a:r>
          </a:p>
          <a:p>
            <a:pPr lvl="1"/>
            <a:r>
              <a:rPr lang="en-US"/>
              <a:t>Second level</a:t>
            </a:r>
          </a:p>
        </p:txBody>
      </p:sp>
      <p:pic>
        <p:nvPicPr>
          <p:cNvPr id="8" name="Picture 7" descr="A picture containing icon&#10;&#10;Description automatically generated">
            <a:extLst>
              <a:ext uri="{FF2B5EF4-FFF2-40B4-BE49-F238E27FC236}">
                <a16:creationId xmlns:a16="http://schemas.microsoft.com/office/drawing/2014/main" id="{A09B600B-361E-8641-95A1-C0996630F85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A685FACF-296F-BA4D-A344-50044DB6C33B}"/>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197098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188238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427640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color block">
    <p:bg>
      <p:bgPr>
        <a:solidFill>
          <a:schemeClr val="tx1"/>
        </a:solidFill>
        <a:effectLst/>
      </p:bgPr>
    </p:bg>
    <p:spTree>
      <p:nvGrpSpPr>
        <p:cNvPr id="1" name=""/>
        <p:cNvGrpSpPr/>
        <p:nvPr/>
      </p:nvGrpSpPr>
      <p:grpSpPr>
        <a:xfrm>
          <a:off x="0" y="0"/>
          <a:ext cx="0" cy="0"/>
          <a:chOff x="0" y="0"/>
          <a:chExt cx="0" cy="0"/>
        </a:xfrm>
      </p:grpSpPr>
      <p:sp>
        <p:nvSpPr>
          <p:cNvPr id="7" name="Round Single Corner Rectangle 6">
            <a:extLst>
              <a:ext uri="{FF2B5EF4-FFF2-40B4-BE49-F238E27FC236}">
                <a16:creationId xmlns:a16="http://schemas.microsoft.com/office/drawing/2014/main" id="{92499C85-30F2-6EA7-FA46-49F8397A724D}"/>
              </a:ext>
            </a:extLst>
          </p:cNvPr>
          <p:cNvSpPr/>
          <p:nvPr userDrawn="1"/>
        </p:nvSpPr>
        <p:spPr bwMode="auto">
          <a:xfrm flipH="1">
            <a:off x="6096000" y="0"/>
            <a:ext cx="6096000" cy="6858000"/>
          </a:xfrm>
          <a:prstGeom prst="round1Rect">
            <a:avLst>
              <a:gd name="adj" fmla="val 9091"/>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552003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1" y="295139"/>
            <a:ext cx="5520039"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Half color block</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381751" y="1221441"/>
            <a:ext cx="5524500"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3">
            <a:extLst>
              <a:ext uri="{FF2B5EF4-FFF2-40B4-BE49-F238E27FC236}">
                <a16:creationId xmlns:a16="http://schemas.microsoft.com/office/drawing/2014/main" id="{97CF5AB9-188C-F7FE-47D0-616D908F404A}"/>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8" name="Graphic 7">
            <a:extLst>
              <a:ext uri="{FF2B5EF4-FFF2-40B4-BE49-F238E27FC236}">
                <a16:creationId xmlns:a16="http://schemas.microsoft.com/office/drawing/2014/main" id="{347BA4B1-3F51-247D-13A4-970446FB36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12406471"/>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a:t>©2025 Brillio  |  </a:t>
            </a:r>
            <a:fld id="{F1FE5E21-FD07-B44E-90A3-0254BFCDB49A}" type="slidenum">
              <a:rPr smtClean="0"/>
              <a:pPr/>
              <a:t>‹#›</a:t>
            </a:fld>
            <a:endParaRP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6194898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rillio_Text slide_1-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lvl1pPr>
            <a:lvl2pPr>
              <a:spcAft>
                <a:spcPts val="600"/>
              </a:spcAft>
              <a:defRPr sz="1600" baseline="0"/>
            </a:lvl2pPr>
            <a:lvl3pPr>
              <a:spcAft>
                <a:spcPts val="600"/>
              </a:spcAft>
              <a:defRPr sz="1600" baseline="0"/>
            </a:lvl3pPr>
            <a:lvl4pPr>
              <a:spcAft>
                <a:spcPts val="600"/>
              </a:spcAft>
              <a:defRPr sz="1600" baseline="0"/>
            </a:lvl4pPr>
            <a:lvl5pPr>
              <a:spcAft>
                <a:spcPts val="600"/>
              </a:spcAft>
              <a:defRPr sz="16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38217C44-A752-5A44-99D8-5359A575DC2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0C7C0C99-4337-4144-A5B8-0AD6B7ED47D6}"/>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23735747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Brillio_Text slide_2-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560832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0"/>
            <a:ext cx="560832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52353CEA-8F9C-654F-82AE-A315372A19C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D3754A73-EA1E-8B40-B53A-1A23BDC226D1}"/>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cxnSp>
        <p:nvCxnSpPr>
          <p:cNvPr id="11" name="Straight Connector 10">
            <a:extLst>
              <a:ext uri="{FF2B5EF4-FFF2-40B4-BE49-F238E27FC236}">
                <a16:creationId xmlns:a16="http://schemas.microsoft.com/office/drawing/2014/main" id="{8AA7E595-7689-F043-95F5-42747B017E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3588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Brillio_Text slide_2-Column: 1/3, 2/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366331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755269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D9051CCF-1619-0041-AF3F-DF121710EFA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7FAB132D-7F0A-4149-8E65-81E2DF016AF4}"/>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cxnSp>
        <p:nvCxnSpPr>
          <p:cNvPr id="11" name="Straight Connector 10">
            <a:extLst>
              <a:ext uri="{FF2B5EF4-FFF2-40B4-BE49-F238E27FC236}">
                <a16:creationId xmlns:a16="http://schemas.microsoft.com/office/drawing/2014/main" id="{362D90C5-37FF-2B41-B0D7-EECCBE161734}"/>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223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Brillio_Text slide_2-Column: 2/3, 1/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753364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4" y="1524000"/>
            <a:ext cx="368236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4B6A37E6-588E-B447-9061-8808FA6E8C5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C67874D7-3AE4-914F-B27E-FA8C4A74CA36}"/>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cxnSp>
        <p:nvCxnSpPr>
          <p:cNvPr id="11" name="Straight Connector 10">
            <a:extLst>
              <a:ext uri="{FF2B5EF4-FFF2-40B4-BE49-F238E27FC236}">
                <a16:creationId xmlns:a16="http://schemas.microsoft.com/office/drawing/2014/main" id="{4BB4331A-BF38-A449-8B38-E23F9A30F2FE}"/>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749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Brillio_Text slide_3-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59" y="1524000"/>
            <a:ext cx="366331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362585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0"/>
            <a:ext cx="362585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DCE488DB-A8BA-5843-AE4E-13464982DC5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1" name="Slide Number Placeholder 10">
            <a:extLst>
              <a:ext uri="{FF2B5EF4-FFF2-40B4-BE49-F238E27FC236}">
                <a16:creationId xmlns:a16="http://schemas.microsoft.com/office/drawing/2014/main" id="{06BF12A5-BE15-3546-9A5E-73924E040DE7}"/>
              </a:ext>
            </a:extLst>
          </p:cNvPr>
          <p:cNvSpPr>
            <a:spLocks noGrp="1"/>
          </p:cNvSpPr>
          <p:nvPr>
            <p:ph type="sldNum" sz="quarter" idx="15"/>
          </p:nvPr>
        </p:nvSpPr>
        <p:spPr/>
        <p:txBody>
          <a:bodyPr/>
          <a:lstStyle/>
          <a:p>
            <a:r>
              <a:rPr lang="en-US"/>
              <a:t>©2025 Brillio  |  </a:t>
            </a:r>
            <a:fld id="{F1FE5E21-FD07-B44E-90A3-0254BFCDB49A}" type="slidenum">
              <a:rPr smtClean="0"/>
              <a:pPr/>
              <a:t>‹#›</a:t>
            </a:fld>
            <a:endParaRPr/>
          </a:p>
        </p:txBody>
      </p:sp>
      <p:cxnSp>
        <p:nvCxnSpPr>
          <p:cNvPr id="12" name="Straight Connector 11">
            <a:extLst>
              <a:ext uri="{FF2B5EF4-FFF2-40B4-BE49-F238E27FC236}">
                <a16:creationId xmlns:a16="http://schemas.microsoft.com/office/drawing/2014/main" id="{4056736C-7BC3-1442-8D30-BB14B1EB9EFF}"/>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4AF2F6-D427-8743-8B4A-1409646F4AB6}"/>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6001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Brillio_Text slide_4-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EA9704D5-DC68-094C-AF2B-4D625D5E177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2" name="Slide Number Placeholder 11">
            <a:extLst>
              <a:ext uri="{FF2B5EF4-FFF2-40B4-BE49-F238E27FC236}">
                <a16:creationId xmlns:a16="http://schemas.microsoft.com/office/drawing/2014/main" id="{AEA31C9C-E5EE-9F42-9056-58F5BFCEC86A}"/>
              </a:ext>
            </a:extLst>
          </p:cNvPr>
          <p:cNvSpPr>
            <a:spLocks noGrp="1"/>
          </p:cNvSpPr>
          <p:nvPr>
            <p:ph type="sldNum" sz="quarter" idx="16"/>
          </p:nvPr>
        </p:nvSpPr>
        <p:spPr/>
        <p:txBody>
          <a:bodyPr/>
          <a:lstStyle/>
          <a:p>
            <a:r>
              <a:rPr lang="en-US"/>
              <a:t>©2025 Brillio  |  </a:t>
            </a:r>
            <a:fld id="{F1FE5E21-FD07-B44E-90A3-0254BFCDB49A}" type="slidenum">
              <a:rPr smtClean="0"/>
              <a:pPr/>
              <a:t>‹#›</a:t>
            </a:fld>
            <a:endParaRPr/>
          </a:p>
        </p:txBody>
      </p:sp>
      <p:cxnSp>
        <p:nvCxnSpPr>
          <p:cNvPr id="13" name="Straight Connector 12">
            <a:extLst>
              <a:ext uri="{FF2B5EF4-FFF2-40B4-BE49-F238E27FC236}">
                <a16:creationId xmlns:a16="http://schemas.microsoft.com/office/drawing/2014/main" id="{F4181B86-EBB4-7E47-911E-5A465EA86252}"/>
              </a:ext>
            </a:extLst>
          </p:cNvPr>
          <p:cNvCxnSpPr/>
          <p:nvPr userDrawn="1"/>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C6698B-58BD-634C-8B18-B68880B765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17546-A46A-454D-BFDF-DCBBB966CF7B}"/>
              </a:ext>
            </a:extLst>
          </p:cNvPr>
          <p:cNvCxnSpPr/>
          <p:nvPr userDrawn="1"/>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1420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Brillio_Title only slide-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descr="A picture containing icon&#10;&#10;Description automatically generated">
            <a:extLst>
              <a:ext uri="{FF2B5EF4-FFF2-40B4-BE49-F238E27FC236}">
                <a16:creationId xmlns:a16="http://schemas.microsoft.com/office/drawing/2014/main" id="{2C49ED69-80A3-074D-A2B6-7C36DB4C70C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8" name="Slide Number Placeholder 7">
            <a:extLst>
              <a:ext uri="{FF2B5EF4-FFF2-40B4-BE49-F238E27FC236}">
                <a16:creationId xmlns:a16="http://schemas.microsoft.com/office/drawing/2014/main" id="{BF32F4B4-0D7E-DE49-8E50-0E119455637B}"/>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39190576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rillio_Blank slide-Dark">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28D6DB58-1443-E047-A356-ED276F2EA3E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7" name="Slide Number Placeholder 6">
            <a:extLst>
              <a:ext uri="{FF2B5EF4-FFF2-40B4-BE49-F238E27FC236}">
                <a16:creationId xmlns:a16="http://schemas.microsoft.com/office/drawing/2014/main" id="{17A0C4C1-B694-F043-89B7-FD92B764ED30}"/>
              </a:ext>
            </a:extLst>
          </p:cNvPr>
          <p:cNvSpPr>
            <a:spLocks noGrp="1"/>
          </p:cNvSpPr>
          <p:nvPr>
            <p:ph type="sldNum" sz="quarter" idx="11"/>
          </p:nvPr>
        </p:nvSpPr>
        <p:spPr/>
        <p:txBody>
          <a:bodyPr/>
          <a:lstStyle/>
          <a:p>
            <a:r>
              <a:rPr lang="en-US"/>
              <a:t>©2025 Brillio  |  </a:t>
            </a:r>
            <a:fld id="{F1FE5E21-FD07-B44E-90A3-0254BFCDB49A}" type="slidenum">
              <a:rPr smtClean="0"/>
              <a:pPr/>
              <a:t>‹#›</a:t>
            </a:fld>
            <a:endParaRPr/>
          </a:p>
        </p:txBody>
      </p:sp>
    </p:spTree>
    <p:extLst>
      <p:ext uri="{BB962C8B-B14F-4D97-AF65-F5344CB8AC3E}">
        <p14:creationId xmlns:p14="http://schemas.microsoft.com/office/powerpoint/2010/main" val="33081346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a:t>©2025 Brillio  |  </a:t>
            </a:r>
            <a:fld id="{F1FE5E21-FD07-B44E-90A3-0254BFCDB49A}" type="slidenum">
              <a:rPr smtClean="0"/>
              <a:pPr/>
              <a:t>‹#›</a:t>
            </a:fld>
            <a:endParaRPr lang="en-US"/>
          </a:p>
        </p:txBody>
      </p:sp>
    </p:spTree>
    <p:extLst>
      <p:ext uri="{BB962C8B-B14F-4D97-AF65-F5344CB8AC3E}">
        <p14:creationId xmlns:p14="http://schemas.microsoft.com/office/powerpoint/2010/main" val="7007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color block">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a:extLst>
              <a:ext uri="{FF2B5EF4-FFF2-40B4-BE49-F238E27FC236}">
                <a16:creationId xmlns:a16="http://schemas.microsoft.com/office/drawing/2014/main" id="{78FAD1F5-A942-6244-5E87-9764C0D1F058}"/>
              </a:ext>
            </a:extLst>
          </p:cNvPr>
          <p:cNvSpPr/>
          <p:nvPr userDrawn="1"/>
        </p:nvSpPr>
        <p:spPr bwMode="auto">
          <a:xfrm flipV="1">
            <a:off x="0" y="1"/>
            <a:ext cx="12192000" cy="2846294"/>
          </a:xfrm>
          <a:prstGeom prst="round2Same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3238500"/>
            <a:ext cx="2681094"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Top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3238500"/>
            <a:ext cx="2681094"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3238500"/>
            <a:ext cx="2679606"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3238500"/>
            <a:ext cx="2686611" cy="2921000"/>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045790"/>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2448">
          <p15:clr>
            <a:srgbClr val="F26B43"/>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2025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2696553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2025 Brillio |</a:t>
            </a:r>
          </a:p>
        </p:txBody>
      </p:sp>
    </p:spTree>
    <p:extLst>
      <p:ext uri="{BB962C8B-B14F-4D97-AF65-F5344CB8AC3E}">
        <p14:creationId xmlns:p14="http://schemas.microsoft.com/office/powerpoint/2010/main" val="874312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6089976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2373377"/>
            <a:ext cx="5386646" cy="357758"/>
          </a:xfrm>
        </p:spPr>
        <p:txBody>
          <a:bodyPr anchor="t" anchorCtr="0">
            <a:noAutofit/>
          </a:bodyPr>
          <a:lstStyle>
            <a:lvl1pPr>
              <a:defRPr sz="20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3" name="Text Placeholder 2">
            <a:extLst>
              <a:ext uri="{FF2B5EF4-FFF2-40B4-BE49-F238E27FC236}">
                <a16:creationId xmlns:a16="http://schemas.microsoft.com/office/drawing/2014/main" id="{47E45BC9-3FAC-4063-A618-4859991DC43A}"/>
              </a:ext>
            </a:extLst>
          </p:cNvPr>
          <p:cNvSpPr>
            <a:spLocks noGrp="1"/>
          </p:cNvSpPr>
          <p:nvPr>
            <p:ph type="body" sz="quarter" idx="14" hasCustomPrompt="1"/>
          </p:nvPr>
        </p:nvSpPr>
        <p:spPr>
          <a:xfrm>
            <a:off x="6334125" y="2816860"/>
            <a:ext cx="5400675" cy="1466850"/>
          </a:xfrm>
        </p:spPr>
        <p:txBody>
          <a:bodyPr vert="horz" lIns="0" tIns="0" rIns="0" bIns="0" rtlCol="0" anchor="t" anchorCtr="0">
            <a:noAutofit/>
          </a:bodyPr>
          <a:lstStyle>
            <a:lvl1pPr>
              <a:defRPr lang="en-US" sz="4400" b="1" spc="-150" dirty="0" smtClean="0">
                <a:solidFill>
                  <a:schemeClr val="bg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22779938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34165658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8" name="Text Placeholder 5">
            <a:extLst>
              <a:ext uri="{FF2B5EF4-FFF2-40B4-BE49-F238E27FC236}">
                <a16:creationId xmlns:a16="http://schemas.microsoft.com/office/drawing/2014/main" id="{977E223E-CE50-41B8-A7D8-2F936420F122}"/>
              </a:ext>
            </a:extLst>
          </p:cNvPr>
          <p:cNvSpPr>
            <a:spLocks noGrp="1"/>
          </p:cNvSpPr>
          <p:nvPr>
            <p:ph type="body" sz="quarter" idx="13" hasCustomPrompt="1"/>
          </p:nvPr>
        </p:nvSpPr>
        <p:spPr>
          <a:xfrm>
            <a:off x="6305482" y="1956817"/>
            <a:ext cx="5386646" cy="357758"/>
          </a:xfrm>
        </p:spPr>
        <p:txBody>
          <a:bodyPr anchor="t" anchorCtr="0">
            <a:noAutofit/>
          </a:bodyPr>
          <a:lstStyle>
            <a:lvl1pPr>
              <a:defRPr sz="2000">
                <a:solidFill>
                  <a:schemeClr val="tx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10" name="Text Placeholder 2">
            <a:extLst>
              <a:ext uri="{FF2B5EF4-FFF2-40B4-BE49-F238E27FC236}">
                <a16:creationId xmlns:a16="http://schemas.microsoft.com/office/drawing/2014/main" id="{4B8D118F-6000-446B-85BD-AE03E03FC662}"/>
              </a:ext>
            </a:extLst>
          </p:cNvPr>
          <p:cNvSpPr>
            <a:spLocks noGrp="1"/>
          </p:cNvSpPr>
          <p:nvPr>
            <p:ph type="body" sz="quarter" idx="14" hasCustomPrompt="1"/>
          </p:nvPr>
        </p:nvSpPr>
        <p:spPr>
          <a:xfrm>
            <a:off x="6334125" y="2400300"/>
            <a:ext cx="5400675" cy="1466850"/>
          </a:xfrm>
        </p:spPr>
        <p:txBody>
          <a:bodyPr vert="horz" lIns="0" tIns="0" rIns="0" bIns="0" rtlCol="0" anchor="t" anchorCtr="0">
            <a:noAutofit/>
          </a:bodyPr>
          <a:lstStyle>
            <a:lvl1pPr>
              <a:defRPr lang="en-US" sz="4400" b="1" dirty="0" smtClean="0">
                <a:solidFill>
                  <a:schemeClr val="tx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11038761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12467233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2"/>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2025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30263190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2025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44738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2025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Tree>
    <p:extLst>
      <p:ext uri="{BB962C8B-B14F-4D97-AF65-F5344CB8AC3E}">
        <p14:creationId xmlns:p14="http://schemas.microsoft.com/office/powerpoint/2010/main" val="196416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color block">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a:extLst>
              <a:ext uri="{FF2B5EF4-FFF2-40B4-BE49-F238E27FC236}">
                <a16:creationId xmlns:a16="http://schemas.microsoft.com/office/drawing/2014/main" id="{78FAD1F5-A942-6244-5E87-9764C0D1F058}"/>
              </a:ext>
            </a:extLst>
          </p:cNvPr>
          <p:cNvSpPr/>
          <p:nvPr userDrawn="1"/>
        </p:nvSpPr>
        <p:spPr bwMode="auto">
          <a:xfrm>
            <a:off x="0" y="4549589"/>
            <a:ext cx="12192000" cy="2308412"/>
          </a:xfrm>
          <a:prstGeom prst="round2SameRect">
            <a:avLst>
              <a:gd name="adj1" fmla="val 21168"/>
              <a:gd name="adj2" fmla="val 0"/>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indent="0" algn="l" defTabSz="761970" rtl="0" eaLnBrk="1" fontAlgn="base" latinLnBrk="0" hangingPunct="1">
              <a:lnSpc>
                <a:spcPct val="100000"/>
              </a:lnSpc>
              <a:spcBef>
                <a:spcPct val="0"/>
              </a:spcBef>
              <a:spcAft>
                <a:spcPct val="0"/>
              </a:spcAft>
              <a:buClrTx/>
              <a:buSzTx/>
              <a:buFont typeface="IBM Plex Sans Light"/>
              <a:buNone/>
              <a:tabLst/>
            </a:pPr>
            <a:endParaRPr kumimoji="0" lang="en-US" sz="1167" b="0" i="0" u="none" strike="noStrike" cap="none" normalizeH="0" baseline="0">
              <a:ln>
                <a:noFill/>
              </a:ln>
              <a:solidFill>
                <a:schemeClr val="bg1"/>
              </a:solidFill>
              <a:effectLst/>
              <a:latin typeface="+mn-lt"/>
            </a:endParaRP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17706"/>
            <a:ext cx="2681094"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95139"/>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Bottom color block</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17706"/>
            <a:ext cx="2681094"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17706"/>
            <a:ext cx="2679606"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17706"/>
            <a:ext cx="2686611" cy="2782794"/>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775716"/>
      </p:ext>
    </p:extLst>
  </p:cSld>
  <p:clrMapOvr>
    <a:masterClrMapping/>
  </p:clrMapOvr>
  <p:transition spd="med"/>
  <p:extLst>
    <p:ext uri="{DCECCB84-F9BA-43D5-87BE-67443E8EF086}">
      <p15:sldGuideLst xmlns:p15="http://schemas.microsoft.com/office/powerpoint/2012/main">
        <p15:guide id="2" orient="horz" pos="3024">
          <p15:clr>
            <a:srgbClr val="F26B43"/>
          </p15:clr>
        </p15:guide>
        <p15:guide id="3" orient="horz" pos="912">
          <p15:clr>
            <a:srgbClr val="F26B43"/>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2025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2651654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solidFill>
                  <a:schemeClr val="bg1"/>
                </a:solidFill>
              </a:rPr>
              <a:t>© 2025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15671073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a:t>© 2025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a:p>
        </p:txBody>
      </p:sp>
    </p:spTree>
    <p:extLst>
      <p:ext uri="{BB962C8B-B14F-4D97-AF65-F5344CB8AC3E}">
        <p14:creationId xmlns:p14="http://schemas.microsoft.com/office/powerpoint/2010/main" val="694714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a:t>©2025 Brillio  |  </a:t>
            </a:r>
            <a:fld id="{F1FE5E21-FD07-B44E-90A3-0254BFCDB49A}" type="slidenum">
              <a:rPr lang="en-US" smtClean="0"/>
              <a:pPr/>
              <a:t>‹#›</a:t>
            </a:fld>
            <a:endParaRPr lang="en-US"/>
          </a:p>
        </p:txBody>
      </p:sp>
    </p:spTree>
    <p:extLst>
      <p:ext uri="{BB962C8B-B14F-4D97-AF65-F5344CB8AC3E}">
        <p14:creationId xmlns:p14="http://schemas.microsoft.com/office/powerpoint/2010/main" val="1020696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a:t>©2025 Brillio  |  </a:t>
            </a:r>
            <a:fld id="{F1FE5E21-FD07-B44E-90A3-0254BFCDB49A}" type="slidenum">
              <a:rPr smtClean="0"/>
              <a:pPr/>
              <a:t>‹#›</a:t>
            </a:fld>
            <a:endParaRP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303459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Brillio_Title slide-Dark">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a:solidFill>
                  <a:schemeClr val="bg1"/>
                </a:solidFill>
                <a:latin typeface="Outfit"/>
                <a:cs typeface="Arial" panose="020B0604020202020204" pitchFamily="34" charset="0"/>
              </a:rPr>
              <a:t>©2025</a:t>
            </a:r>
            <a:r>
              <a:rPr lang="en-US" sz="1000" b="0" i="0" baseline="0">
                <a:solidFill>
                  <a:schemeClr val="bg1"/>
                </a:solidFill>
                <a:latin typeface="Outfit"/>
                <a:cs typeface="Arial" panose="020B0604020202020204" pitchFamily="34" charset="0"/>
              </a:rPr>
              <a:t> Brillio  |  Proprietary &amp; Confidential</a:t>
            </a:r>
            <a:endParaRPr lang="en-US" sz="1000" b="0" i="0">
              <a:solidFill>
                <a:schemeClr val="bg1"/>
              </a:solidFill>
              <a:latin typeface="Outfit"/>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Outfit"/>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Outfi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Outfit"/>
                <a:cs typeface="Arial" panose="020B0604020202020204" pitchFamily="34" charset="0"/>
              </a:defRPr>
            </a:lvl1pPr>
          </a:lstStyle>
          <a:p>
            <a:endParaRPr lang="en-US"/>
          </a:p>
        </p:txBody>
      </p:sp>
    </p:spTree>
    <p:extLst>
      <p:ext uri="{BB962C8B-B14F-4D97-AF65-F5344CB8AC3E}">
        <p14:creationId xmlns:p14="http://schemas.microsoft.com/office/powerpoint/2010/main" val="9911078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4715" y="1221441"/>
            <a:ext cx="5658409"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88555" y="274544"/>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2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6238877" y="1221441"/>
            <a:ext cx="5667373"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1686674"/>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001" y="1221441"/>
            <a:ext cx="367374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3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4261419" y="1221441"/>
            <a:ext cx="3673748"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8223250" y="1221441"/>
            <a:ext cx="3683000"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192796"/>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95470" y="1221441"/>
            <a:ext cx="2681094"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74544"/>
            <a:ext cx="11607800"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lang="en-US"/>
              <a:t>4 column body</a:t>
            </a:r>
            <a:endParaRPr/>
          </a:p>
        </p:txBody>
      </p:sp>
      <p:sp>
        <p:nvSpPr>
          <p:cNvPr id="4" name="Text Placeholder 4">
            <a:extLst>
              <a:ext uri="{FF2B5EF4-FFF2-40B4-BE49-F238E27FC236}">
                <a16:creationId xmlns:a16="http://schemas.microsoft.com/office/drawing/2014/main" id="{6B78AFFA-760B-C379-5035-CB7ECAE05516}"/>
              </a:ext>
            </a:extLst>
          </p:cNvPr>
          <p:cNvSpPr>
            <a:spLocks noGrp="1"/>
          </p:cNvSpPr>
          <p:nvPr>
            <p:ph type="body" sz="quarter" idx="12"/>
          </p:nvPr>
        </p:nvSpPr>
        <p:spPr>
          <a:xfrm>
            <a:off x="3272031" y="1221441"/>
            <a:ext cx="2681094"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1221441"/>
            <a:ext cx="2679606"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1221441"/>
            <a:ext cx="2686611" cy="4938059"/>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7879179"/>
      </p:ext>
    </p:extLst>
  </p:cSld>
  <p:clrMapOvr>
    <a:masterClrMapping/>
  </p:clrMapOvr>
  <p:transition spd="med"/>
  <p:extLst>
    <p:ext uri="{DCECCB84-F9BA-43D5-87BE-67443E8EF086}">
      <p15:sldGuideLst xmlns:p15="http://schemas.microsoft.com/office/powerpoint/2012/main">
        <p15:guide id="2" orient="horz" pos="4656">
          <p15:clr>
            <a:srgbClr val="F26B43"/>
          </p15:clr>
        </p15:guide>
        <p15:guide id="3" orient="horz" pos="912">
          <p15:clr>
            <a:srgbClr val="F26B43"/>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2 intro text">
    <p:bg>
      <p:bgPr>
        <a:solidFill>
          <a:schemeClr val="tx1"/>
        </a:solidFill>
        <a:effectLst/>
      </p:bgPr>
    </p:bg>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4B5980F9-A7B7-7DE7-65FD-745FC498DFDB}"/>
              </a:ext>
            </a:extLst>
          </p:cNvPr>
          <p:cNvSpPr txBox="1">
            <a:spLocks noGrp="1"/>
          </p:cNvSpPr>
          <p:nvPr>
            <p:ph type="title" hasCustomPrompt="1"/>
          </p:nvPr>
        </p:nvSpPr>
        <p:spPr>
          <a:xfrm>
            <a:off x="290212" y="252133"/>
            <a:ext cx="4670726" cy="317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90000"/>
              </a:lnSpc>
              <a:defRPr/>
            </a:lvl1pPr>
          </a:lstStyle>
          <a:p>
            <a:r>
              <a:rPr lang="en-US"/>
              <a:t>Long title or </a:t>
            </a:r>
            <a:br>
              <a:rPr lang="en-US"/>
            </a:br>
            <a:r>
              <a:rPr lang="en-US"/>
              <a:t>large intro text</a:t>
            </a:r>
            <a:endParaRPr/>
          </a:p>
        </p:txBody>
      </p:sp>
      <p:sp>
        <p:nvSpPr>
          <p:cNvPr id="2" name="Text Placeholder 4">
            <a:extLst>
              <a:ext uri="{FF2B5EF4-FFF2-40B4-BE49-F238E27FC236}">
                <a16:creationId xmlns:a16="http://schemas.microsoft.com/office/drawing/2014/main" id="{376D964F-C8A1-C871-5753-80704C0AE4DC}"/>
              </a:ext>
            </a:extLst>
          </p:cNvPr>
          <p:cNvSpPr>
            <a:spLocks noGrp="1"/>
          </p:cNvSpPr>
          <p:nvPr>
            <p:ph type="body" sz="quarter" idx="13"/>
          </p:nvPr>
        </p:nvSpPr>
        <p:spPr>
          <a:xfrm>
            <a:off x="6250082" y="274545"/>
            <a:ext cx="2679606" cy="588495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BC3CC31F-CAF3-5950-1F6D-B721F038F566}"/>
              </a:ext>
            </a:extLst>
          </p:cNvPr>
          <p:cNvSpPr>
            <a:spLocks noGrp="1"/>
          </p:cNvSpPr>
          <p:nvPr>
            <p:ph type="body" sz="quarter" idx="14"/>
          </p:nvPr>
        </p:nvSpPr>
        <p:spPr>
          <a:xfrm>
            <a:off x="9219640" y="274545"/>
            <a:ext cx="2686611" cy="5884956"/>
          </a:xfrm>
          <a:prstGeom prst="rect">
            <a:avLst/>
          </a:prstGeom>
        </p:spPr>
        <p:txBody>
          <a:bodyPr/>
          <a:lstStyle>
            <a:lvl1pPr>
              <a:spcBef>
                <a:spcPts val="0"/>
              </a:spcBef>
              <a:defRPr sz="1500" b="0" i="0">
                <a:solidFill>
                  <a:schemeClr val="bg1"/>
                </a:solidFill>
                <a:latin typeface="Aptos Light" panose="020B0004020202020204" pitchFamily="34" charset="0"/>
              </a:defRPr>
            </a:lvl1pPr>
            <a:lvl2pPr marL="91421" indent="-91421">
              <a:spcBef>
                <a:spcPts val="0"/>
              </a:spcBef>
              <a:buClr>
                <a:schemeClr val="accent1"/>
              </a:buClr>
              <a:buFont typeface="Arial" panose="020B0604020202020204" pitchFamily="34" charset="0"/>
              <a:buChar char="•"/>
              <a:defRPr sz="1500" b="0" i="0">
                <a:solidFill>
                  <a:schemeClr val="bg1"/>
                </a:solidFill>
                <a:latin typeface="Aptos Light" panose="020B0004020202020204" pitchFamily="34" charset="0"/>
              </a:defRPr>
            </a:lvl2pPr>
            <a:lvl3pPr marL="182842" indent="-91421">
              <a:spcBef>
                <a:spcPts val="0"/>
              </a:spcBef>
              <a:buClr>
                <a:schemeClr val="accent1"/>
              </a:buClr>
              <a:buSzPct val="100000"/>
              <a:buFont typeface="System Font Regular"/>
              <a:buChar char="-"/>
              <a:defRPr sz="1500" b="0" i="0">
                <a:solidFill>
                  <a:schemeClr val="bg1"/>
                </a:solidFill>
                <a:latin typeface="Aptos Light" panose="020B0004020202020204" pitchFamily="34" charset="0"/>
              </a:defRPr>
            </a:lvl3pPr>
            <a:lvl4pPr marL="274263" indent="-91421">
              <a:spcBef>
                <a:spcPts val="0"/>
              </a:spcBef>
              <a:buClr>
                <a:schemeClr val="bg2"/>
              </a:buClr>
              <a:buFont typeface="Arial" panose="020B0604020202020204" pitchFamily="34" charset="0"/>
              <a:buChar char="•"/>
              <a:defRPr sz="1500" b="0" i="0">
                <a:solidFill>
                  <a:schemeClr val="bg1"/>
                </a:solidFill>
                <a:latin typeface="Aptos Light" panose="020B00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8494569"/>
      </p:ext>
    </p:extLst>
  </p:cSld>
  <p:clrMapOvr>
    <a:masterClrMapping/>
  </p:clrMapOvr>
  <p:transition spd="med"/>
  <p:extLst>
    <p:ext uri="{DCECCB84-F9BA-43D5-87BE-67443E8EF086}">
      <p15:sldGuideLst xmlns:p15="http://schemas.microsoft.com/office/powerpoint/2012/main">
        <p15:guide id="2" orient="horz" pos="4656">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3.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ags" Target="../tags/tag1.xml"/><Relationship Id="rId3" Type="http://schemas.openxmlformats.org/officeDocument/2006/relationships/slideLayout" Target="../slideLayouts/slideLayout82.xml"/><Relationship Id="rId21" Type="http://schemas.openxmlformats.org/officeDocument/2006/relationships/image" Target="../media/image13.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5.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12.e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oleObject" Target="../embeddings/oleObject1.bin"/><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image" Target="../media/image1.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theme" Target="../theme/theme6.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10" Type="http://schemas.openxmlformats.org/officeDocument/2006/relationships/theme" Target="../theme/theme7.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heme" Target="../theme/theme8.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tags" Target="../tags/tag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theme" Target="../theme/theme9.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image" Target="../media/image13.png"/><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image" Target="../media/image12.emf"/><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8718" y="299392"/>
            <a:ext cx="11609294" cy="1191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Title Text</a:t>
            </a:r>
            <a:endParaRPr/>
          </a:p>
        </p:txBody>
      </p:sp>
      <p:sp>
        <p:nvSpPr>
          <p:cNvPr id="49" name="Body Level One…"/>
          <p:cNvSpPr txBox="1">
            <a:spLocks noGrp="1"/>
          </p:cNvSpPr>
          <p:nvPr>
            <p:ph type="body" idx="1"/>
          </p:nvPr>
        </p:nvSpPr>
        <p:spPr>
          <a:xfrm>
            <a:off x="288718" y="1663700"/>
            <a:ext cx="11609294" cy="4504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Text Placeholder 3">
            <a:extLst>
              <a:ext uri="{FF2B5EF4-FFF2-40B4-BE49-F238E27FC236}">
                <a16:creationId xmlns:a16="http://schemas.microsoft.com/office/drawing/2014/main" id="{B5333677-585F-C25B-43AB-487EF281CF1D}"/>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3" name="Graphic 2">
            <a:extLst>
              <a:ext uri="{FF2B5EF4-FFF2-40B4-BE49-F238E27FC236}">
                <a16:creationId xmlns:a16="http://schemas.microsoft.com/office/drawing/2014/main" id="{1FB007B2-D6AF-6791-5D9F-560EA8EF7B93}"/>
              </a:ext>
            </a:extLst>
          </p:cNvPr>
          <p:cNvPicPr>
            <a:picLocks noChangeAspect="1"/>
          </p:cNvPicPr>
          <p:nvPr userDrawn="1"/>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306858297"/>
      </p:ext>
    </p:extLst>
  </p:cSld>
  <p:clrMap bg1="dk1" tx1="lt1" bg2="dk2" tx2="lt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Lst>
  <p:transition spd="med"/>
  <p:hf hdr="0" dt="0"/>
  <p:txStyles>
    <p:title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48" rtl="0" eaLnBrk="1" latinLnBrk="0" hangingPunct="1">
        <a:lnSpc>
          <a:spcPct val="110000"/>
        </a:lnSpc>
        <a:spcBef>
          <a:spcPts val="0"/>
        </a:spcBef>
        <a:spcAft>
          <a:spcPts val="0"/>
        </a:spcAft>
        <a:buClrTx/>
        <a:buSzTx/>
        <a:buFontTx/>
        <a:buNone/>
        <a:tabLst/>
        <a:defRPr sz="1667" b="0" i="0" u="none" strike="noStrike" cap="none" spc="0" baseline="0">
          <a:solidFill>
            <a:schemeClr val="bg1"/>
          </a:solidFill>
          <a:uFillTx/>
          <a:latin typeface="Aptos Light" panose="020B0004020202020204" pitchFamily="34" charset="0"/>
          <a:ea typeface="+mj-ea"/>
          <a:cs typeface="+mj-cs"/>
          <a:sym typeface="IBM Plex Sans Light"/>
        </a:defRPr>
      </a:lvl1pPr>
      <a:lvl2pPr marL="164558"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2pPr>
      <a:lvl3pPr marL="329116"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3pPr>
      <a:lvl4pPr marL="493674"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2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8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216">
          <p15:clr>
            <a:srgbClr val="5ACBF0"/>
          </p15:clr>
        </p15:guide>
        <p15:guide id="4" pos="750">
          <p15:clr>
            <a:srgbClr val="F26B43"/>
          </p15:clr>
        </p15:guide>
        <p15:guide id="5" pos="966">
          <p15:clr>
            <a:srgbClr val="F26B43"/>
          </p15:clr>
        </p15:guide>
        <p15:guide id="6" pos="1500">
          <p15:clr>
            <a:srgbClr val="F26B43"/>
          </p15:clr>
        </p15:guide>
        <p15:guide id="7" pos="1716">
          <p15:clr>
            <a:srgbClr val="F26B43"/>
          </p15:clr>
        </p15:guide>
        <p15:guide id="8" pos="2250">
          <p15:clr>
            <a:srgbClr val="F26B43"/>
          </p15:clr>
        </p15:guide>
        <p15:guide id="9" pos="2466">
          <p15:clr>
            <a:srgbClr val="F26B43"/>
          </p15:clr>
        </p15:guide>
        <p15:guide id="10" pos="3000">
          <p15:clr>
            <a:srgbClr val="F26B43"/>
          </p15:clr>
        </p15:guide>
        <p15:guide id="11" pos="3216">
          <p15:clr>
            <a:srgbClr val="F26B43"/>
          </p15:clr>
        </p15:guide>
        <p15:guide id="12" pos="3750">
          <p15:clr>
            <a:srgbClr val="F26B43"/>
          </p15:clr>
        </p15:guide>
        <p15:guide id="13" pos="3966">
          <p15:clr>
            <a:srgbClr val="F26B43"/>
          </p15:clr>
        </p15:guide>
        <p15:guide id="14" pos="4500">
          <p15:clr>
            <a:srgbClr val="F26B43"/>
          </p15:clr>
        </p15:guide>
        <p15:guide id="15" pos="4716">
          <p15:clr>
            <a:srgbClr val="F26B43"/>
          </p15:clr>
        </p15:guide>
        <p15:guide id="16" pos="5250">
          <p15:clr>
            <a:srgbClr val="F26B43"/>
          </p15:clr>
        </p15:guide>
        <p15:guide id="17" pos="5466">
          <p15:clr>
            <a:srgbClr val="F26B43"/>
          </p15:clr>
        </p15:guide>
        <p15:guide id="18" pos="6000">
          <p15:clr>
            <a:srgbClr val="F26B43"/>
          </p15:clr>
        </p15:guide>
        <p15:guide id="19" pos="6216">
          <p15:clr>
            <a:srgbClr val="F26B43"/>
          </p15:clr>
        </p15:guide>
        <p15:guide id="20" pos="6750">
          <p15:clr>
            <a:srgbClr val="F26B43"/>
          </p15:clr>
        </p15:guide>
        <p15:guide id="21" pos="6966">
          <p15:clr>
            <a:srgbClr val="F26B43"/>
          </p15:clr>
        </p15:guide>
        <p15:guide id="22" pos="7500">
          <p15:clr>
            <a:srgbClr val="F26B43"/>
          </p15:clr>
        </p15:guide>
        <p15:guide id="23" pos="7716">
          <p15:clr>
            <a:srgbClr val="F26B43"/>
          </p15:clr>
        </p15:guide>
        <p15:guide id="24" pos="8250">
          <p15:clr>
            <a:srgbClr val="F26B43"/>
          </p15:clr>
        </p15:guide>
        <p15:guide id="25" pos="8466">
          <p15:clr>
            <a:srgbClr val="F26B43"/>
          </p15:clr>
        </p15:guide>
        <p15:guide id="26" pos="9000">
          <p15:clr>
            <a:srgbClr val="5ACBF0"/>
          </p15:clr>
        </p15:guide>
        <p15:guide id="29" orient="horz" pos="216">
          <p15:clr>
            <a:srgbClr val="5ACBF0"/>
          </p15:clr>
        </p15:guide>
        <p15:guide id="30" orient="horz" pos="4968">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8718" y="299392"/>
            <a:ext cx="11609294" cy="1191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p>
            <a:r>
              <a:rPr lang="en-US"/>
              <a:t>Title Text</a:t>
            </a:r>
            <a:endParaRPr/>
          </a:p>
        </p:txBody>
      </p:sp>
      <p:sp>
        <p:nvSpPr>
          <p:cNvPr id="49" name="Body Level One…"/>
          <p:cNvSpPr txBox="1">
            <a:spLocks noGrp="1"/>
          </p:cNvSpPr>
          <p:nvPr>
            <p:ph type="body" idx="1"/>
          </p:nvPr>
        </p:nvSpPr>
        <p:spPr>
          <a:xfrm>
            <a:off x="288718" y="1663700"/>
            <a:ext cx="11609294" cy="4504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Text Placeholder 3">
            <a:extLst>
              <a:ext uri="{FF2B5EF4-FFF2-40B4-BE49-F238E27FC236}">
                <a16:creationId xmlns:a16="http://schemas.microsoft.com/office/drawing/2014/main" id="{B5333677-585F-C25B-43AB-487EF281CF1D}"/>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3" name="Graphic 2">
            <a:extLst>
              <a:ext uri="{FF2B5EF4-FFF2-40B4-BE49-F238E27FC236}">
                <a16:creationId xmlns:a16="http://schemas.microsoft.com/office/drawing/2014/main" id="{1FB007B2-D6AF-6791-5D9F-560EA8EF7B93}"/>
              </a:ext>
            </a:extLst>
          </p:cNvPr>
          <p:cNvPicPr>
            <a:picLocks noChangeAspect="1"/>
          </p:cNvPicPr>
          <p:nvPr userDrawn="1"/>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1543540" y="6495499"/>
            <a:ext cx="167269" cy="81501"/>
          </a:xfrm>
          <a:prstGeom prst="rect">
            <a:avLst/>
          </a:prstGeom>
        </p:spPr>
      </p:pic>
      <p:sp>
        <p:nvSpPr>
          <p:cNvPr id="7" name="Text Placeholder 3">
            <a:extLst>
              <a:ext uri="{FF2B5EF4-FFF2-40B4-BE49-F238E27FC236}">
                <a16:creationId xmlns:a16="http://schemas.microsoft.com/office/drawing/2014/main" id="{0377BAEC-FAA5-924E-45B9-6B9858BA8A3B}"/>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chemeClr val="accent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Tree>
    <p:extLst>
      <p:ext uri="{BB962C8B-B14F-4D97-AF65-F5344CB8AC3E}">
        <p14:creationId xmlns:p14="http://schemas.microsoft.com/office/powerpoint/2010/main" val="1488275023"/>
      </p:ext>
    </p:extLst>
  </p:cSld>
  <p:clrMap bg1="dk1" tx1="lt1" bg2="dk2"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Lst>
  <p:transition spd="med"/>
  <p:hf hdr="0" dt="0"/>
  <p:txStyles>
    <p:title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2"/>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48" rtl="0" eaLnBrk="1" latinLnBrk="0" hangingPunct="1">
        <a:lnSpc>
          <a:spcPct val="110000"/>
        </a:lnSpc>
        <a:spcBef>
          <a:spcPts val="0"/>
        </a:spcBef>
        <a:spcAft>
          <a:spcPts val="0"/>
        </a:spcAft>
        <a:buClrTx/>
        <a:buSzTx/>
        <a:buFontTx/>
        <a:buNone/>
        <a:tabLst/>
        <a:defRPr sz="1667" b="0" i="0" u="none" strike="noStrike" cap="none" spc="0" baseline="0">
          <a:solidFill>
            <a:schemeClr val="bg2"/>
          </a:solidFill>
          <a:uFillTx/>
          <a:latin typeface="Aptos Light" panose="020B0004020202020204" pitchFamily="34" charset="0"/>
          <a:ea typeface="+mj-ea"/>
          <a:cs typeface="+mj-cs"/>
          <a:sym typeface="IBM Plex Sans Light"/>
        </a:defRPr>
      </a:lvl1pPr>
      <a:lvl2pPr marL="164558"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2"/>
          </a:solidFill>
          <a:uFillTx/>
          <a:latin typeface="Aptos Light" panose="020B0004020202020204" pitchFamily="34" charset="0"/>
          <a:ea typeface="+mj-ea"/>
          <a:cs typeface="+mj-cs"/>
          <a:sym typeface="IBM Plex Sans Light"/>
        </a:defRPr>
      </a:lvl2pPr>
      <a:lvl3pPr marL="329116"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2"/>
          </a:solidFill>
          <a:uFillTx/>
          <a:latin typeface="Aptos Light" panose="020B0004020202020204" pitchFamily="34" charset="0"/>
          <a:ea typeface="+mj-ea"/>
          <a:cs typeface="+mj-cs"/>
          <a:sym typeface="IBM Plex Sans Light"/>
        </a:defRPr>
      </a:lvl3pPr>
      <a:lvl4pPr marL="493674"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2"/>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2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8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216">
          <p15:clr>
            <a:srgbClr val="5ACBF0"/>
          </p15:clr>
        </p15:guide>
        <p15:guide id="4" pos="750">
          <p15:clr>
            <a:srgbClr val="F26B43"/>
          </p15:clr>
        </p15:guide>
        <p15:guide id="5" pos="966">
          <p15:clr>
            <a:srgbClr val="F26B43"/>
          </p15:clr>
        </p15:guide>
        <p15:guide id="6" pos="1500">
          <p15:clr>
            <a:srgbClr val="F26B43"/>
          </p15:clr>
        </p15:guide>
        <p15:guide id="7" pos="1716">
          <p15:clr>
            <a:srgbClr val="F26B43"/>
          </p15:clr>
        </p15:guide>
        <p15:guide id="8" pos="2250">
          <p15:clr>
            <a:srgbClr val="F26B43"/>
          </p15:clr>
        </p15:guide>
        <p15:guide id="9" pos="2466">
          <p15:clr>
            <a:srgbClr val="F26B43"/>
          </p15:clr>
        </p15:guide>
        <p15:guide id="10" pos="3000">
          <p15:clr>
            <a:srgbClr val="F26B43"/>
          </p15:clr>
        </p15:guide>
        <p15:guide id="11" pos="3216">
          <p15:clr>
            <a:srgbClr val="F26B43"/>
          </p15:clr>
        </p15:guide>
        <p15:guide id="12" pos="3750">
          <p15:clr>
            <a:srgbClr val="F26B43"/>
          </p15:clr>
        </p15:guide>
        <p15:guide id="13" pos="3966">
          <p15:clr>
            <a:srgbClr val="F26B43"/>
          </p15:clr>
        </p15:guide>
        <p15:guide id="14" pos="4500">
          <p15:clr>
            <a:srgbClr val="F26B43"/>
          </p15:clr>
        </p15:guide>
        <p15:guide id="15" pos="4716">
          <p15:clr>
            <a:srgbClr val="F26B43"/>
          </p15:clr>
        </p15:guide>
        <p15:guide id="16" pos="5250">
          <p15:clr>
            <a:srgbClr val="F26B43"/>
          </p15:clr>
        </p15:guide>
        <p15:guide id="17" pos="5466">
          <p15:clr>
            <a:srgbClr val="F26B43"/>
          </p15:clr>
        </p15:guide>
        <p15:guide id="18" pos="6000">
          <p15:clr>
            <a:srgbClr val="F26B43"/>
          </p15:clr>
        </p15:guide>
        <p15:guide id="19" pos="6216">
          <p15:clr>
            <a:srgbClr val="F26B43"/>
          </p15:clr>
        </p15:guide>
        <p15:guide id="20" pos="6750">
          <p15:clr>
            <a:srgbClr val="F26B43"/>
          </p15:clr>
        </p15:guide>
        <p15:guide id="21" pos="6966">
          <p15:clr>
            <a:srgbClr val="F26B43"/>
          </p15:clr>
        </p15:guide>
        <p15:guide id="22" pos="7500">
          <p15:clr>
            <a:srgbClr val="F26B43"/>
          </p15:clr>
        </p15:guide>
        <p15:guide id="23" pos="7716">
          <p15:clr>
            <a:srgbClr val="F26B43"/>
          </p15:clr>
        </p15:guide>
        <p15:guide id="24" pos="8250">
          <p15:clr>
            <a:srgbClr val="F26B43"/>
          </p15:clr>
        </p15:guide>
        <p15:guide id="25" pos="8466">
          <p15:clr>
            <a:srgbClr val="F26B43"/>
          </p15:clr>
        </p15:guide>
        <p15:guide id="26" pos="9000">
          <p15:clr>
            <a:srgbClr val="5ACBF0"/>
          </p15:clr>
        </p15:guide>
        <p15:guide id="29" orient="horz" pos="216">
          <p15:clr>
            <a:srgbClr val="5ACBF0"/>
          </p15:clr>
        </p15:guide>
        <p15:guide id="30" orient="horz" pos="4968">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BBAD8696-EC1E-49CC-D9A5-255D4A749ABA}"/>
              </a:ext>
            </a:extLst>
          </p:cNvPr>
          <p:cNvPicPr>
            <a:picLocks noChangeAspect="1"/>
          </p:cNvPicPr>
          <p:nvPr userDrawn="1"/>
        </p:nvPicPr>
        <p:blipFill>
          <a:blip r:embed="rId14"/>
          <a:stretch>
            <a:fillRect/>
          </a:stretch>
        </p:blipFill>
        <p:spPr>
          <a:xfrm>
            <a:off x="1597479" y="-504059"/>
            <a:ext cx="1211035" cy="457292"/>
          </a:xfrm>
          <a:prstGeom prst="rect">
            <a:avLst/>
          </a:prstGeom>
        </p:spPr>
      </p:pic>
    </p:spTree>
    <p:extLst>
      <p:ext uri="{BB962C8B-B14F-4D97-AF65-F5344CB8AC3E}">
        <p14:creationId xmlns:p14="http://schemas.microsoft.com/office/powerpoint/2010/main" val="1697870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40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a:t>©2025 Brillio  |  </a:t>
            </a:r>
            <a:fld id="{F1FE5E21-FD07-B44E-90A3-0254BFCDB49A}" type="slidenum">
              <a:rPr smtClean="0"/>
              <a:pPr/>
              <a:t>‹#›</a:t>
            </a:fld>
            <a:endParaRPr/>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endParaRPr lang="en-US"/>
          </a:p>
        </p:txBody>
      </p:sp>
    </p:spTree>
    <p:extLst>
      <p:ext uri="{BB962C8B-B14F-4D97-AF65-F5344CB8AC3E}">
        <p14:creationId xmlns:p14="http://schemas.microsoft.com/office/powerpoint/2010/main" val="6298991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hf hdr="0" ft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8"/>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71" imgH="423" progId="TCLayout.ActiveDocument.1">
                  <p:embed/>
                </p:oleObj>
              </mc:Choice>
              <mc:Fallback>
                <p:oleObj name="think-cell Slide" r:id="rId19" imgW="471" imgH="423" progId="TCLayout.ActiveDocument.1">
                  <p:embed/>
                  <p:pic>
                    <p:nvPicPr>
                      <p:cNvPr id="7" name="Object 6"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527D70FC-A01F-B44F-9317-E682AFFD6EDB}"/>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34865" y="6016620"/>
            <a:ext cx="1484604" cy="812034"/>
          </a:xfrm>
          <a:prstGeom prst="rect">
            <a:avLst/>
          </a:prstGeom>
        </p:spPr>
      </p:pic>
      <p:sp>
        <p:nvSpPr>
          <p:cNvPr id="8" name="Footer Placeholder 8">
            <a:extLst>
              <a:ext uri="{FF2B5EF4-FFF2-40B4-BE49-F238E27FC236}">
                <a16:creationId xmlns:a16="http://schemas.microsoft.com/office/drawing/2014/main" id="{D9B53F39-AAEF-FC4A-BFE2-B8D83F4AE1EA}"/>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2025 Brillio |</a:t>
            </a:r>
          </a:p>
        </p:txBody>
      </p:sp>
      <p:sp>
        <p:nvSpPr>
          <p:cNvPr id="11" name="Slide Number Placeholder 9">
            <a:extLst>
              <a:ext uri="{FF2B5EF4-FFF2-40B4-BE49-F238E27FC236}">
                <a16:creationId xmlns:a16="http://schemas.microsoft.com/office/drawing/2014/main" id="{7CA306FD-041D-B846-B716-93A80116D2A4}"/>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4" name="GS Doctop Placeholder" hidden="1"/>
          <p:cNvSpPr txBox="1"/>
          <p:nvPr userDrawn="1"/>
        </p:nvSpPr>
        <p:spPr>
          <a:xfrm>
            <a:off x="546100" y="0"/>
            <a:ext cx="5651500" cy="246221"/>
          </a:xfrm>
          <a:prstGeom prst="rect">
            <a:avLst/>
          </a:prstGeom>
        </p:spPr>
        <p:txBody>
          <a:bodyPr vert="horz" wrap="square" lIns="0" tIns="0" rIns="0" bIns="0" rtlCol="0">
            <a:spAutoFit/>
          </a:bodyPr>
          <a:lstStyle/>
          <a:p>
            <a:pPr algn="l"/>
            <a:r>
              <a:rPr lang="en-US" sz="800" b="0" err="1">
                <a:solidFill>
                  <a:schemeClr val="tx2"/>
                </a:solidFill>
                <a:latin typeface="Arial" panose="020B0604020202020204" pitchFamily="34" charset="0"/>
              </a:rPr>
              <a:t>ibdroot</a:t>
            </a:r>
            <a:r>
              <a:rPr lang="en-US" sz="800" b="0">
                <a:solidFill>
                  <a:schemeClr val="tx2"/>
                </a:solidFill>
                <a:latin typeface="Arial" panose="020B0604020202020204" pitchFamily="34" charset="0"/>
              </a:rPr>
              <a:t>\projects\IBD-NY\beadwork2021\682398_1\Presentation\2025.01.xx TTW Presentation\Brillio_TTW_Feb16.2025 v9.30am EST.pptx</a:t>
            </a:r>
          </a:p>
        </p:txBody>
      </p:sp>
    </p:spTree>
    <p:extLst>
      <p:ext uri="{BB962C8B-B14F-4D97-AF65-F5344CB8AC3E}">
        <p14:creationId xmlns:p14="http://schemas.microsoft.com/office/powerpoint/2010/main" val="170918738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1" r:id="rId16"/>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8718" y="274545"/>
            <a:ext cx="11609294" cy="13278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rPr lang="en-US"/>
              <a:t>Title Text</a:t>
            </a:r>
            <a:endParaRPr/>
          </a:p>
        </p:txBody>
      </p:sp>
      <p:sp>
        <p:nvSpPr>
          <p:cNvPr id="49" name="Body Level One…"/>
          <p:cNvSpPr txBox="1">
            <a:spLocks noGrp="1"/>
          </p:cNvSpPr>
          <p:nvPr>
            <p:ph type="body" idx="1"/>
          </p:nvPr>
        </p:nvSpPr>
        <p:spPr>
          <a:xfrm>
            <a:off x="288718" y="1663700"/>
            <a:ext cx="11609294" cy="45043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Text Placeholder 3">
            <a:extLst>
              <a:ext uri="{FF2B5EF4-FFF2-40B4-BE49-F238E27FC236}">
                <a16:creationId xmlns:a16="http://schemas.microsoft.com/office/drawing/2014/main" id="{B5333677-585F-C25B-43AB-487EF281CF1D}"/>
              </a:ext>
            </a:extLst>
          </p:cNvPr>
          <p:cNvSpPr txBox="1">
            <a:spLocks/>
          </p:cNvSpPr>
          <p:nvPr userDrawn="1"/>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smtClean="0">
                <a:ln>
                  <a:noFill/>
                </a:ln>
                <a:solidFill>
                  <a:srgbClr val="000000"/>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a:t>
            </a:fld>
            <a:endPar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endParaRPr>
          </a:p>
        </p:txBody>
      </p:sp>
      <p:pic>
        <p:nvPicPr>
          <p:cNvPr id="3" name="Graphic 2">
            <a:extLst>
              <a:ext uri="{FF2B5EF4-FFF2-40B4-BE49-F238E27FC236}">
                <a16:creationId xmlns:a16="http://schemas.microsoft.com/office/drawing/2014/main" id="{1FB007B2-D6AF-6791-5D9F-560EA8EF7B93}"/>
              </a:ext>
            </a:extLst>
          </p:cNvPr>
          <p:cNvPicPr>
            <a:picLocks noChangeAspect="1"/>
          </p:cNvPicPr>
          <p:nvPr userDrawn="1"/>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1543540" y="6495499"/>
            <a:ext cx="167269" cy="81501"/>
          </a:xfrm>
          <a:prstGeom prst="rect">
            <a:avLst/>
          </a:prstGeom>
        </p:spPr>
      </p:pic>
      <p:sp>
        <p:nvSpPr>
          <p:cNvPr id="7" name="Text Placeholder 3">
            <a:extLst>
              <a:ext uri="{FF2B5EF4-FFF2-40B4-BE49-F238E27FC236}">
                <a16:creationId xmlns:a16="http://schemas.microsoft.com/office/drawing/2014/main" id="{0377BAEC-FAA5-924E-45B9-6B9858BA8A3B}"/>
              </a:ext>
            </a:extLst>
          </p:cNvPr>
          <p:cNvSpPr txBox="1">
            <a:spLocks/>
          </p:cNvSpPr>
          <p:nvPr userDrawn="1"/>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2CC84D"/>
                </a:solidFill>
                <a:effectLst/>
                <a:uLnTx/>
                <a:uFillTx/>
                <a:latin typeface="Aptos" panose="020B0004020202020204" pitchFamily="34" charset="0"/>
                <a:ea typeface="+mj-ea"/>
                <a:cs typeface="+mj-cs"/>
                <a:sym typeface="IBM Plex Sans Light"/>
              </a:rPr>
              <a:t> </a:t>
            </a:r>
            <a:r>
              <a:rPr kumimoji="0" lang="en-US" sz="917" b="0" i="0" u="none" strike="noStrike" kern="0" cap="none" spc="0" normalizeH="0" baseline="0" noProof="0">
                <a:ln>
                  <a:noFill/>
                </a:ln>
                <a:solidFill>
                  <a:schemeClr val="accent1"/>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 Design</a:t>
            </a:r>
          </a:p>
        </p:txBody>
      </p:sp>
    </p:spTree>
    <p:extLst>
      <p:ext uri="{BB962C8B-B14F-4D97-AF65-F5344CB8AC3E}">
        <p14:creationId xmlns:p14="http://schemas.microsoft.com/office/powerpoint/2010/main" val="1494487214"/>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Lst>
  <p:transition spd="med"/>
  <p:hf hdr="0" dt="0"/>
  <p:txStyles>
    <p:titleStyle>
      <a:lvl1pPr marL="0" marR="0" indent="0" algn="l" defTabSz="1218948" rtl="0" eaLnBrk="1" latinLnBrk="0" hangingPunct="1">
        <a:lnSpc>
          <a:spcPct val="80000"/>
        </a:lnSpc>
        <a:spcBef>
          <a:spcPts val="0"/>
        </a:spcBef>
        <a:spcAft>
          <a:spcPts val="0"/>
        </a:spcAft>
        <a:buClrTx/>
        <a:buSzTx/>
        <a:buFontTx/>
        <a:buNone/>
        <a:tabLst/>
        <a:defRPr sz="3167"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48" rtl="0" eaLnBrk="1" latinLnBrk="0" hangingPunct="1">
        <a:lnSpc>
          <a:spcPct val="110000"/>
        </a:lnSpc>
        <a:spcBef>
          <a:spcPts val="0"/>
        </a:spcBef>
        <a:spcAft>
          <a:spcPts val="0"/>
        </a:spcAft>
        <a:buClrTx/>
        <a:buSzTx/>
        <a:buFontTx/>
        <a:buNone/>
        <a:tabLst/>
        <a:defRPr sz="1667" b="0" i="0" u="none" strike="noStrike" cap="none" spc="0" baseline="0">
          <a:solidFill>
            <a:schemeClr val="bg1"/>
          </a:solidFill>
          <a:uFillTx/>
          <a:latin typeface="Aptos Light" panose="020B0004020202020204" pitchFamily="34" charset="0"/>
          <a:ea typeface="+mj-ea"/>
          <a:cs typeface="+mj-cs"/>
          <a:sym typeface="IBM Plex Sans Light"/>
        </a:defRPr>
      </a:lvl1pPr>
      <a:lvl2pPr marL="164558"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2pPr>
      <a:lvl3pPr marL="329116"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3pPr>
      <a:lvl4pPr marL="493674" marR="0" indent="-164558" algn="l" defTabSz="1218948" rtl="0" eaLnBrk="1" latinLnBrk="0" hangingPunct="1">
        <a:lnSpc>
          <a:spcPct val="110000"/>
        </a:lnSpc>
        <a:spcBef>
          <a:spcPts val="0"/>
        </a:spcBef>
        <a:spcAft>
          <a:spcPts val="0"/>
        </a:spcAft>
        <a:buClrTx/>
        <a:buSzPct val="100000"/>
        <a:buFontTx/>
        <a:buChar char="–"/>
        <a:tabLst/>
        <a:defRPr sz="1667" b="0" i="0" u="none" strike="noStrike" cap="none" spc="0" baseline="0">
          <a:solidFill>
            <a:schemeClr val="bg1"/>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0"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1"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2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82" algn="r" defTabSz="914454"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216">
          <p15:clr>
            <a:srgbClr val="5ACBF0"/>
          </p15:clr>
        </p15:guide>
        <p15:guide id="4" pos="750">
          <p15:clr>
            <a:srgbClr val="F26B43"/>
          </p15:clr>
        </p15:guide>
        <p15:guide id="5" pos="966">
          <p15:clr>
            <a:srgbClr val="F26B43"/>
          </p15:clr>
        </p15:guide>
        <p15:guide id="6" pos="1500">
          <p15:clr>
            <a:srgbClr val="F26B43"/>
          </p15:clr>
        </p15:guide>
        <p15:guide id="7" pos="1716">
          <p15:clr>
            <a:srgbClr val="F26B43"/>
          </p15:clr>
        </p15:guide>
        <p15:guide id="8" pos="2250">
          <p15:clr>
            <a:srgbClr val="F26B43"/>
          </p15:clr>
        </p15:guide>
        <p15:guide id="9" pos="2466">
          <p15:clr>
            <a:srgbClr val="F26B43"/>
          </p15:clr>
        </p15:guide>
        <p15:guide id="10" pos="3000">
          <p15:clr>
            <a:srgbClr val="F26B43"/>
          </p15:clr>
        </p15:guide>
        <p15:guide id="11" pos="3216">
          <p15:clr>
            <a:srgbClr val="F26B43"/>
          </p15:clr>
        </p15:guide>
        <p15:guide id="12" pos="3750">
          <p15:clr>
            <a:srgbClr val="F26B43"/>
          </p15:clr>
        </p15:guide>
        <p15:guide id="13" pos="3966">
          <p15:clr>
            <a:srgbClr val="F26B43"/>
          </p15:clr>
        </p15:guide>
        <p15:guide id="14" pos="4500">
          <p15:clr>
            <a:srgbClr val="F26B43"/>
          </p15:clr>
        </p15:guide>
        <p15:guide id="15" pos="4716">
          <p15:clr>
            <a:srgbClr val="F26B43"/>
          </p15:clr>
        </p15:guide>
        <p15:guide id="16" pos="5250">
          <p15:clr>
            <a:srgbClr val="F26B43"/>
          </p15:clr>
        </p15:guide>
        <p15:guide id="17" pos="5466">
          <p15:clr>
            <a:srgbClr val="F26B43"/>
          </p15:clr>
        </p15:guide>
        <p15:guide id="18" pos="6000">
          <p15:clr>
            <a:srgbClr val="F26B43"/>
          </p15:clr>
        </p15:guide>
        <p15:guide id="19" pos="6216">
          <p15:clr>
            <a:srgbClr val="F26B43"/>
          </p15:clr>
        </p15:guide>
        <p15:guide id="20" pos="6750">
          <p15:clr>
            <a:srgbClr val="F26B43"/>
          </p15:clr>
        </p15:guide>
        <p15:guide id="21" pos="6966">
          <p15:clr>
            <a:srgbClr val="F26B43"/>
          </p15:clr>
        </p15:guide>
        <p15:guide id="22" pos="7500">
          <p15:clr>
            <a:srgbClr val="F26B43"/>
          </p15:clr>
        </p15:guide>
        <p15:guide id="23" pos="7716">
          <p15:clr>
            <a:srgbClr val="F26B43"/>
          </p15:clr>
        </p15:guide>
        <p15:guide id="24" pos="8250">
          <p15:clr>
            <a:srgbClr val="F26B43"/>
          </p15:clr>
        </p15:guide>
        <p15:guide id="25" pos="8466">
          <p15:clr>
            <a:srgbClr val="F26B43"/>
          </p15:clr>
        </p15:guide>
        <p15:guide id="26" pos="9000">
          <p15:clr>
            <a:srgbClr val="5ACBF0"/>
          </p15:clr>
        </p15:guide>
        <p15:guide id="29" orient="horz" pos="216">
          <p15:clr>
            <a:srgbClr val="5ACBF0"/>
          </p15:clr>
        </p15:guide>
        <p15:guide id="30" orient="horz" pos="496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A96AF-27E1-4675-8D0D-DD997F463315}"/>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05C87A-93B3-4D7A-B0ED-C5EAD5DACDA7}"/>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671F7-E556-4C74-A485-00F17A30A01F}"/>
              </a:ext>
            </a:extLst>
          </p:cNvPr>
          <p:cNvSpPr>
            <a:spLocks noGrp="1"/>
          </p:cNvSpPr>
          <p:nvPr>
            <p:ph type="dt" sz="half" idx="2"/>
          </p:nvPr>
        </p:nvSpPr>
        <p:spPr>
          <a:xfrm>
            <a:off x="852055" y="642562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C2DA-E156-4221-8286-7E9693B82C12}" type="datetime1">
              <a:rPr lang="en-IN" smtClean="0"/>
              <a:t>11-04-2025</a:t>
            </a:fld>
            <a:endParaRPr lang="en-IN"/>
          </a:p>
        </p:txBody>
      </p:sp>
      <p:sp>
        <p:nvSpPr>
          <p:cNvPr id="5" name="Footer Placeholder 4">
            <a:extLst>
              <a:ext uri="{FF2B5EF4-FFF2-40B4-BE49-F238E27FC236}">
                <a16:creationId xmlns:a16="http://schemas.microsoft.com/office/drawing/2014/main" id="{5D4F1006-C63E-42F6-BCCD-3CE813C44695}"/>
              </a:ext>
            </a:extLst>
          </p:cNvPr>
          <p:cNvSpPr>
            <a:spLocks noGrp="1"/>
          </p:cNvSpPr>
          <p:nvPr>
            <p:ph type="ftr" sz="quarter" idx="3"/>
          </p:nvPr>
        </p:nvSpPr>
        <p:spPr>
          <a:xfrm>
            <a:off x="4052455" y="642562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A6C08A-3A85-4A10-BB27-77DA9CF43CFA}"/>
              </a:ext>
            </a:extLst>
          </p:cNvPr>
          <p:cNvSpPr>
            <a:spLocks noGrp="1"/>
          </p:cNvSpPr>
          <p:nvPr>
            <p:ph type="sldNum" sz="quarter" idx="4"/>
          </p:nvPr>
        </p:nvSpPr>
        <p:spPr>
          <a:xfrm>
            <a:off x="8624455" y="642562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D28EE-DADA-4185-923A-61843F8176A9}" type="slidenum">
              <a:rPr lang="en-IN" smtClean="0"/>
              <a:t>‹#›</a:t>
            </a:fld>
            <a:endParaRPr lang="en-IN"/>
          </a:p>
        </p:txBody>
      </p:sp>
    </p:spTree>
    <p:extLst>
      <p:ext uri="{BB962C8B-B14F-4D97-AF65-F5344CB8AC3E}">
        <p14:creationId xmlns:p14="http://schemas.microsoft.com/office/powerpoint/2010/main" val="298128385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58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45" indent="-228645" algn="l" defTabSz="914580" rtl="0" eaLnBrk="1" latinLnBrk="0" hangingPunct="1">
        <a:lnSpc>
          <a:spcPct val="90000"/>
        </a:lnSpc>
        <a:spcBef>
          <a:spcPts val="1000"/>
        </a:spcBef>
        <a:buFont typeface="Arial" panose="020B0604020202020204" pitchFamily="34" charset="0"/>
        <a:buChar char="•"/>
        <a:defRPr sz="2933" kern="1200">
          <a:solidFill>
            <a:schemeClr val="tx1"/>
          </a:solidFill>
          <a:latin typeface="+mn-lt"/>
          <a:ea typeface="+mn-ea"/>
          <a:cs typeface="+mn-cs"/>
        </a:defRPr>
      </a:lvl1pPr>
      <a:lvl2pPr marL="685935" indent="-228645" algn="l" defTabSz="9145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5" indent="-228645" algn="l" defTabSz="914580" rtl="0" eaLnBrk="1" latinLnBrk="0" hangingPunct="1">
        <a:lnSpc>
          <a:spcPct val="90000"/>
        </a:lnSpc>
        <a:spcBef>
          <a:spcPts val="500"/>
        </a:spcBef>
        <a:buFont typeface="Arial" panose="020B0604020202020204" pitchFamily="34" charset="0"/>
        <a:buChar char="•"/>
        <a:defRPr sz="2135" kern="1200">
          <a:solidFill>
            <a:schemeClr val="tx1"/>
          </a:solidFill>
          <a:latin typeface="+mn-lt"/>
          <a:ea typeface="+mn-ea"/>
          <a:cs typeface="+mn-cs"/>
        </a:defRPr>
      </a:lvl3pPr>
      <a:lvl4pPr marL="1600515" indent="-228645" algn="l" defTabSz="914580"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806" indent="-228645" algn="l" defTabSz="914580"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509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8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7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65"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80" rtl="0" eaLnBrk="1" latinLnBrk="0" hangingPunct="1">
        <a:defRPr sz="1800" kern="1200">
          <a:solidFill>
            <a:schemeClr val="tx1"/>
          </a:solidFill>
          <a:latin typeface="+mn-lt"/>
          <a:ea typeface="+mn-ea"/>
          <a:cs typeface="+mn-cs"/>
        </a:defRPr>
      </a:lvl1pPr>
      <a:lvl2pPr marL="457291" algn="l" defTabSz="914580" rtl="0" eaLnBrk="1" latinLnBrk="0" hangingPunct="1">
        <a:defRPr sz="1800" kern="1200">
          <a:solidFill>
            <a:schemeClr val="tx1"/>
          </a:solidFill>
          <a:latin typeface="+mn-lt"/>
          <a:ea typeface="+mn-ea"/>
          <a:cs typeface="+mn-cs"/>
        </a:defRPr>
      </a:lvl2pPr>
      <a:lvl3pPr marL="914580" algn="l" defTabSz="914580" rtl="0" eaLnBrk="1" latinLnBrk="0" hangingPunct="1">
        <a:defRPr sz="1800" kern="1200">
          <a:solidFill>
            <a:schemeClr val="tx1"/>
          </a:solidFill>
          <a:latin typeface="+mn-lt"/>
          <a:ea typeface="+mn-ea"/>
          <a:cs typeface="+mn-cs"/>
        </a:defRPr>
      </a:lvl3pPr>
      <a:lvl4pPr marL="1371871" algn="l" defTabSz="914580" rtl="0" eaLnBrk="1" latinLnBrk="0" hangingPunct="1">
        <a:defRPr sz="1800" kern="1200">
          <a:solidFill>
            <a:schemeClr val="tx1"/>
          </a:solidFill>
          <a:latin typeface="+mn-lt"/>
          <a:ea typeface="+mn-ea"/>
          <a:cs typeface="+mn-cs"/>
        </a:defRPr>
      </a:lvl4pPr>
      <a:lvl5pPr marL="1829161" algn="l" defTabSz="914580" rtl="0" eaLnBrk="1" latinLnBrk="0" hangingPunct="1">
        <a:defRPr sz="1800" kern="1200">
          <a:solidFill>
            <a:schemeClr val="tx1"/>
          </a:solidFill>
          <a:latin typeface="+mn-lt"/>
          <a:ea typeface="+mn-ea"/>
          <a:cs typeface="+mn-cs"/>
        </a:defRPr>
      </a:lvl5pPr>
      <a:lvl6pPr marL="2286450" algn="l" defTabSz="914580" rtl="0" eaLnBrk="1" latinLnBrk="0" hangingPunct="1">
        <a:defRPr sz="1800" kern="1200">
          <a:solidFill>
            <a:schemeClr val="tx1"/>
          </a:solidFill>
          <a:latin typeface="+mn-lt"/>
          <a:ea typeface="+mn-ea"/>
          <a:cs typeface="+mn-cs"/>
        </a:defRPr>
      </a:lvl6pPr>
      <a:lvl7pPr marL="2743741" algn="l" defTabSz="914580" rtl="0" eaLnBrk="1" latinLnBrk="0" hangingPunct="1">
        <a:defRPr sz="1800" kern="1200">
          <a:solidFill>
            <a:schemeClr val="tx1"/>
          </a:solidFill>
          <a:latin typeface="+mn-lt"/>
          <a:ea typeface="+mn-ea"/>
          <a:cs typeface="+mn-cs"/>
        </a:defRPr>
      </a:lvl7pPr>
      <a:lvl8pPr marL="3201029" algn="l" defTabSz="914580" rtl="0" eaLnBrk="1" latinLnBrk="0" hangingPunct="1">
        <a:defRPr sz="1800" kern="1200">
          <a:solidFill>
            <a:schemeClr val="tx1"/>
          </a:solidFill>
          <a:latin typeface="+mn-lt"/>
          <a:ea typeface="+mn-ea"/>
          <a:cs typeface="+mn-cs"/>
        </a:defRPr>
      </a:lvl8pPr>
      <a:lvl9pPr marL="3658319" algn="l" defTabSz="91458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a:t>©2025 Brillio  |  </a:t>
            </a:r>
            <a:fld id="{F1FE5E21-FD07-B44E-90A3-0254BFCDB49A}" type="slidenum">
              <a:rPr smtClean="0"/>
              <a:pPr/>
              <a:t>‹#›</a:t>
            </a:fld>
            <a:endParaRPr/>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endParaRPr lang="en-US"/>
          </a:p>
        </p:txBody>
      </p:sp>
    </p:spTree>
    <p:extLst>
      <p:ext uri="{BB962C8B-B14F-4D97-AF65-F5344CB8AC3E}">
        <p14:creationId xmlns:p14="http://schemas.microsoft.com/office/powerpoint/2010/main" val="157557587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1"/>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71" imgH="423" progId="TCLayout.ActiveDocument.1">
                  <p:embed/>
                </p:oleObj>
              </mc:Choice>
              <mc:Fallback>
                <p:oleObj name="think-cell Slide" r:id="rId22" imgW="471" imgH="423" progId="TCLayout.ActiveDocument.1">
                  <p:embed/>
                  <p:pic>
                    <p:nvPicPr>
                      <p:cNvPr id="7" name="Object 6" hidden="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527D70FC-A01F-B44F-9317-E682AFFD6EDB}"/>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334865" y="6016620"/>
            <a:ext cx="1484604" cy="812034"/>
          </a:xfrm>
          <a:prstGeom prst="rect">
            <a:avLst/>
          </a:prstGeom>
        </p:spPr>
      </p:pic>
      <p:sp>
        <p:nvSpPr>
          <p:cNvPr id="8" name="Footer Placeholder 8">
            <a:extLst>
              <a:ext uri="{FF2B5EF4-FFF2-40B4-BE49-F238E27FC236}">
                <a16:creationId xmlns:a16="http://schemas.microsoft.com/office/drawing/2014/main" id="{D9B53F39-AAEF-FC4A-BFE2-B8D83F4AE1EA}"/>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Brillio |</a:t>
            </a:r>
          </a:p>
        </p:txBody>
      </p:sp>
      <p:sp>
        <p:nvSpPr>
          <p:cNvPr id="11" name="Slide Number Placeholder 9">
            <a:extLst>
              <a:ext uri="{FF2B5EF4-FFF2-40B4-BE49-F238E27FC236}">
                <a16:creationId xmlns:a16="http://schemas.microsoft.com/office/drawing/2014/main" id="{7CA306FD-041D-B846-B716-93A80116D2A4}"/>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
        <p:nvSpPr>
          <p:cNvPr id="4" name="GS Doctop Placeholder" hidden="1"/>
          <p:cNvSpPr txBox="1"/>
          <p:nvPr userDrawn="1"/>
        </p:nvSpPr>
        <p:spPr>
          <a:xfrm>
            <a:off x="546100" y="0"/>
            <a:ext cx="5651500" cy="246221"/>
          </a:xfrm>
          <a:prstGeom prst="rect">
            <a:avLst/>
          </a:prstGeom>
        </p:spPr>
        <p:txBody>
          <a:bodyPr vert="horz" wrap="square" lIns="0" tIns="0" rIns="0" bIns="0" rtlCol="0">
            <a:spAutoFit/>
          </a:bodyPr>
          <a:lstStyle/>
          <a:p>
            <a:pPr algn="l"/>
            <a:r>
              <a:rPr lang="en-US" sz="800" b="0">
                <a:solidFill>
                  <a:schemeClr val="tx2"/>
                </a:solidFill>
                <a:latin typeface="Arial" panose="020B0604020202020204" pitchFamily="34" charset="0"/>
              </a:rPr>
              <a:t>ibdroot\projects\IBD-NY\beadwork2021\682398_1\Presentation\2024.01.xx TTW Presentation\Brillio_TTW_Feb16.2024 v9.30am EST.pptx</a:t>
            </a:r>
          </a:p>
        </p:txBody>
      </p:sp>
    </p:spTree>
    <p:extLst>
      <p:ext uri="{BB962C8B-B14F-4D97-AF65-F5344CB8AC3E}">
        <p14:creationId xmlns:p14="http://schemas.microsoft.com/office/powerpoint/2010/main" val="1072964460"/>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png"/><Relationship Id="rId21" Type="http://schemas.openxmlformats.org/officeDocument/2006/relationships/image" Target="../media/image82.svg"/><Relationship Id="rId7" Type="http://schemas.openxmlformats.org/officeDocument/2006/relationships/image" Target="../media/image69.png"/><Relationship Id="rId12" Type="http://schemas.openxmlformats.org/officeDocument/2006/relationships/image" Target="../media/image74.png"/><Relationship Id="rId17" Type="http://schemas.microsoft.com/office/2007/relationships/hdphoto" Target="../media/hdphoto1.wdp"/><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1.png"/><Relationship Id="rId1" Type="http://schemas.openxmlformats.org/officeDocument/2006/relationships/slideLayout" Target="../slideLayouts/slideLayout26.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4.svg"/><Relationship Id="rId10" Type="http://schemas.openxmlformats.org/officeDocument/2006/relationships/image" Target="../media/image72.svg"/><Relationship Id="rId19" Type="http://schemas.openxmlformats.org/officeDocument/2006/relationships/image" Target="../media/image80.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sv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09.emf"/><Relationship Id="rId3" Type="http://schemas.openxmlformats.org/officeDocument/2006/relationships/image" Target="../media/image104.emf"/><Relationship Id="rId7" Type="http://schemas.openxmlformats.org/officeDocument/2006/relationships/image" Target="../media/image106.e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52.xml"/><Relationship Id="rId6" Type="http://schemas.openxmlformats.org/officeDocument/2006/relationships/oleObject" Target="../embeddings/oleObject4.bin"/><Relationship Id="rId11" Type="http://schemas.openxmlformats.org/officeDocument/2006/relationships/image" Target="../media/image108.emf"/><Relationship Id="rId5" Type="http://schemas.openxmlformats.org/officeDocument/2006/relationships/image" Target="../media/image105.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07.emf"/></Relationships>
</file>

<file path=ppt/slides/_rels/slide17.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sv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11.xml"/><Relationship Id="rId16" Type="http://schemas.openxmlformats.org/officeDocument/2006/relationships/image" Target="../media/image123.png"/><Relationship Id="rId1" Type="http://schemas.openxmlformats.org/officeDocument/2006/relationships/slideLayout" Target="../slideLayouts/slideLayout26.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svg"/><Relationship Id="rId15" Type="http://schemas.openxmlformats.org/officeDocument/2006/relationships/image" Target="../media/image122.sv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openxmlformats.org/officeDocument/2006/relationships/image" Target="../media/image29.svg"/></Relationships>
</file>

<file path=ppt/slides/_rels/slide2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png"/><Relationship Id="rId21" Type="http://schemas.openxmlformats.org/officeDocument/2006/relationships/image" Target="../media/image143.png"/><Relationship Id="rId7" Type="http://schemas.openxmlformats.org/officeDocument/2006/relationships/image" Target="../media/image129.jpeg"/><Relationship Id="rId12" Type="http://schemas.openxmlformats.org/officeDocument/2006/relationships/image" Target="../media/image134.png"/><Relationship Id="rId17" Type="http://schemas.openxmlformats.org/officeDocument/2006/relationships/image" Target="../media/image139.svg"/><Relationship Id="rId2" Type="http://schemas.openxmlformats.org/officeDocument/2006/relationships/notesSlide" Target="../notesSlides/notesSlide13.xml"/><Relationship Id="rId16" Type="http://schemas.openxmlformats.org/officeDocument/2006/relationships/image" Target="../media/image138.png"/><Relationship Id="rId20" Type="http://schemas.openxmlformats.org/officeDocument/2006/relationships/image" Target="../media/image142.svg"/><Relationship Id="rId1" Type="http://schemas.openxmlformats.org/officeDocument/2006/relationships/slideLayout" Target="../slideLayouts/slideLayout51.xml"/><Relationship Id="rId6" Type="http://schemas.openxmlformats.org/officeDocument/2006/relationships/image" Target="../media/image128.emf"/><Relationship Id="rId11" Type="http://schemas.openxmlformats.org/officeDocument/2006/relationships/image" Target="../media/image133.svg"/><Relationship Id="rId5" Type="http://schemas.openxmlformats.org/officeDocument/2006/relationships/image" Target="../media/image127.emf"/><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jpeg"/><Relationship Id="rId9" Type="http://schemas.openxmlformats.org/officeDocument/2006/relationships/image" Target="../media/image131.svg"/><Relationship Id="rId14" Type="http://schemas.openxmlformats.org/officeDocument/2006/relationships/image" Target="../media/image136.png"/><Relationship Id="rId22" Type="http://schemas.openxmlformats.org/officeDocument/2006/relationships/image" Target="../media/image144.svg"/></Relationships>
</file>

<file path=ppt/slides/_rels/slide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1.xml"/><Relationship Id="rId5" Type="http://schemas.openxmlformats.org/officeDocument/2006/relationships/image" Target="../media/image148.png"/><Relationship Id="rId4" Type="http://schemas.openxmlformats.org/officeDocument/2006/relationships/image" Target="../media/image14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proto/XlChdUfJe7V7LDNgBnFPa0/Coty--Research-File?page-id=176%3A14934&amp;node-id=176-14944&amp;viewport=25%2C281%2C0.14&amp;t=aDClQo8NyYDKl6Rv-1&amp;scaling=min-zoom&amp;content-scaling=fixed&amp;starting-point-node-id=176%3A14944"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figma.com/proto/XlChdUfJe7V7LDNgBnFPa0/Coty--Research-File?page-id=176%3A14934&amp;node-id=176-14944&amp;viewport=25%2C281%2C0.14&amp;t=aDClQo8NyYDKl6Rv-1&amp;scaling=min-zoom&amp;content-scaling=fixed&amp;starting-point-node-id=176%3A14944" TargetMode="External"/><Relationship Id="rId1" Type="http://schemas.openxmlformats.org/officeDocument/2006/relationships/slideLayout" Target="../slideLayouts/slideLayout27.xml"/><Relationship Id="rId5" Type="http://schemas.openxmlformats.org/officeDocument/2006/relationships/image" Target="../media/image152.png"/><Relationship Id="rId4" Type="http://schemas.openxmlformats.org/officeDocument/2006/relationships/image" Target="../media/image151.png"/></Relationships>
</file>

<file path=ppt/slides/_rels/slide2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hyperlink" Target="https://www.figma.com/proto/XlChdUfJe7V7LDNgBnFPa0/Coty--Research-File?page-id=409%3A3375&amp;node-id=409-4590&amp;viewport=-1664%2C931%2C0.9&amp;t=1ALVECV9SDP9Upo6-1&amp;scaling=contain&amp;content-scaling=fixed&amp;starting-point-node-id=409%3A4590" TargetMode="Externa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30.xml.rels><?xml version="1.0" encoding="UTF-8" standalone="yes"?>
<Relationships xmlns="http://schemas.openxmlformats.org/package/2006/relationships"><Relationship Id="rId3" Type="http://schemas.openxmlformats.org/officeDocument/2006/relationships/image" Target="../media/image157.sv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6.xml"/><Relationship Id="rId6" Type="http://schemas.openxmlformats.org/officeDocument/2006/relationships/image" Target="../media/image160.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36.xml.rels><?xml version="1.0" encoding="UTF-8" standalone="yes"?>
<Relationships xmlns="http://schemas.openxmlformats.org/package/2006/relationships"><Relationship Id="rId8" Type="http://schemas.openxmlformats.org/officeDocument/2006/relationships/image" Target="../media/image169.sv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notesSlide" Target="../notesSlides/notesSlide21.xml"/><Relationship Id="rId16" Type="http://schemas.openxmlformats.org/officeDocument/2006/relationships/image" Target="../media/image177.jpeg"/><Relationship Id="rId1" Type="http://schemas.openxmlformats.org/officeDocument/2006/relationships/slideLayout" Target="../slideLayouts/slideLayout26.xml"/><Relationship Id="rId6" Type="http://schemas.openxmlformats.org/officeDocument/2006/relationships/image" Target="../media/image167.jpe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19" Type="http://schemas.openxmlformats.org/officeDocument/2006/relationships/image" Target="../media/image180.svg"/><Relationship Id="rId4" Type="http://schemas.openxmlformats.org/officeDocument/2006/relationships/image" Target="../media/image165.png"/><Relationship Id="rId9" Type="http://schemas.openxmlformats.org/officeDocument/2006/relationships/image" Target="../media/image170.jpeg"/><Relationship Id="rId14" Type="http://schemas.openxmlformats.org/officeDocument/2006/relationships/image" Target="../media/image175.jpe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86.sv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193.png"/></Relationships>
</file>

<file path=ppt/slides/_rels/slide4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19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6.xml"/><Relationship Id="rId16" Type="http://schemas.openxmlformats.org/officeDocument/2006/relationships/image" Target="../media/image45.sv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1" Type="http://schemas.openxmlformats.org/officeDocument/2006/relationships/slideLayout" Target="../slideLayouts/slideLayout31.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61.svg"/><Relationship Id="rId10"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48.png"/><Relationship Id="rId1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A35541E-0548-75BC-14BC-C4E4967961C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50BB2C2-CE21-3F9D-9B96-D7CCEB896877}"/>
              </a:ext>
            </a:extLst>
          </p:cNvPr>
          <p:cNvSpPr/>
          <p:nvPr/>
        </p:nvSpPr>
        <p:spPr>
          <a:xfrm>
            <a:off x="4719145" y="0"/>
            <a:ext cx="2543503" cy="2537143"/>
          </a:xfrm>
          <a:prstGeom prst="rect">
            <a:avLst/>
          </a:prstGeom>
          <a:solidFill>
            <a:srgbClr val="0D28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29">
            <a:extLst>
              <a:ext uri="{FF2B5EF4-FFF2-40B4-BE49-F238E27FC236}">
                <a16:creationId xmlns:a16="http://schemas.microsoft.com/office/drawing/2014/main" id="{DCB8917B-8969-6A26-00E1-B655B2EBCBE9}"/>
              </a:ext>
            </a:extLst>
          </p:cNvPr>
          <p:cNvSpPr/>
          <p:nvPr/>
        </p:nvSpPr>
        <p:spPr>
          <a:xfrm>
            <a:off x="4605931" y="-40213"/>
            <a:ext cx="7177470" cy="6936263"/>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610830 w 7261153"/>
              <a:gd name="connsiteY0" fmla="*/ 4804219 h 6906766"/>
              <a:gd name="connsiteX1" fmla="*/ 4653297 w 7261153"/>
              <a:gd name="connsiteY1" fmla="*/ 0 h 6906766"/>
              <a:gd name="connsiteX2" fmla="*/ 7261153 w 7261153"/>
              <a:gd name="connsiteY2" fmla="*/ 0 h 6906766"/>
              <a:gd name="connsiteX3" fmla="*/ 3015546 w 7261153"/>
              <a:gd name="connsiteY3" fmla="*/ 5023934 h 6906766"/>
              <a:gd name="connsiteX4" fmla="*/ 3003170 w 7261153"/>
              <a:gd name="connsiteY4" fmla="*/ 6847773 h 6906766"/>
              <a:gd name="connsiteX5" fmla="*/ 414903 w 7261153"/>
              <a:gd name="connsiteY5" fmla="*/ 6906766 h 6906766"/>
              <a:gd name="connsiteX6" fmla="*/ 610830 w 7261153"/>
              <a:gd name="connsiteY6" fmla="*/ 4804219 h 6906766"/>
              <a:gd name="connsiteX0" fmla="*/ 527147 w 7177470"/>
              <a:gd name="connsiteY0" fmla="*/ 4804219 h 6936263"/>
              <a:gd name="connsiteX1" fmla="*/ 4569614 w 7177470"/>
              <a:gd name="connsiteY1" fmla="*/ 0 h 6936263"/>
              <a:gd name="connsiteX2" fmla="*/ 7177470 w 7177470"/>
              <a:gd name="connsiteY2" fmla="*/ 0 h 6936263"/>
              <a:gd name="connsiteX3" fmla="*/ 2931863 w 7177470"/>
              <a:gd name="connsiteY3" fmla="*/ 5023934 h 6936263"/>
              <a:gd name="connsiteX4" fmla="*/ 2919487 w 7177470"/>
              <a:gd name="connsiteY4" fmla="*/ 6847773 h 6936263"/>
              <a:gd name="connsiteX5" fmla="*/ 463955 w 7177470"/>
              <a:gd name="connsiteY5" fmla="*/ 6936263 h 6936263"/>
              <a:gd name="connsiteX6" fmla="*/ 527147 w 7177470"/>
              <a:gd name="connsiteY6" fmla="*/ 4804219 h 6936263"/>
              <a:gd name="connsiteX0" fmla="*/ 527147 w 7177470"/>
              <a:gd name="connsiteY0" fmla="*/ 4804219 h 6936263"/>
              <a:gd name="connsiteX1" fmla="*/ 4569614 w 7177470"/>
              <a:gd name="connsiteY1" fmla="*/ 0 h 6936263"/>
              <a:gd name="connsiteX2" fmla="*/ 7177470 w 7177470"/>
              <a:gd name="connsiteY2" fmla="*/ 0 h 6936263"/>
              <a:gd name="connsiteX3" fmla="*/ 2931863 w 7177470"/>
              <a:gd name="connsiteY3" fmla="*/ 5023934 h 6936263"/>
              <a:gd name="connsiteX4" fmla="*/ 2934235 w 7177470"/>
              <a:gd name="connsiteY4" fmla="*/ 6906767 h 6936263"/>
              <a:gd name="connsiteX5" fmla="*/ 463955 w 7177470"/>
              <a:gd name="connsiteY5" fmla="*/ 6936263 h 6936263"/>
              <a:gd name="connsiteX6" fmla="*/ 527147 w 7177470"/>
              <a:gd name="connsiteY6" fmla="*/ 4804219 h 693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7470" h="6936263">
                <a:moveTo>
                  <a:pt x="527147" y="4804219"/>
                </a:moveTo>
                <a:lnTo>
                  <a:pt x="4569614" y="0"/>
                </a:lnTo>
                <a:lnTo>
                  <a:pt x="7177470" y="0"/>
                </a:lnTo>
                <a:lnTo>
                  <a:pt x="2931863" y="5023934"/>
                </a:lnTo>
                <a:cubicBezTo>
                  <a:pt x="2517257" y="5521355"/>
                  <a:pt x="2432463" y="6425785"/>
                  <a:pt x="2934235" y="6906767"/>
                </a:cubicBezTo>
                <a:cubicBezTo>
                  <a:pt x="2179634" y="6906767"/>
                  <a:pt x="1218556" y="6936263"/>
                  <a:pt x="463955" y="6936263"/>
                </a:cubicBezTo>
                <a:cubicBezTo>
                  <a:pt x="-298958" y="6434606"/>
                  <a:pt x="-7878" y="5442503"/>
                  <a:pt x="527147" y="4804219"/>
                </a:cubicBezTo>
                <a:close/>
              </a:path>
            </a:pathLst>
          </a:custGeom>
          <a:solidFill>
            <a:schemeClr val="bg1">
              <a:alpha val="82000"/>
            </a:schemeClr>
          </a:solidFill>
          <a:ln w="14404" cap="flat">
            <a:noFill/>
            <a:prstDash val="solid"/>
            <a:miter/>
          </a:ln>
        </p:spPr>
        <p:txBody>
          <a:bodyPr rtlCol="0" anchor="ctr"/>
          <a:lstStyle/>
          <a:p>
            <a:endParaRPr lang="en-US"/>
          </a:p>
        </p:txBody>
      </p:sp>
      <p:sp>
        <p:nvSpPr>
          <p:cNvPr id="17" name="Title 4">
            <a:extLst>
              <a:ext uri="{FF2B5EF4-FFF2-40B4-BE49-F238E27FC236}">
                <a16:creationId xmlns:a16="http://schemas.microsoft.com/office/drawing/2014/main" id="{039A7907-C16A-896E-495A-31032F78256E}"/>
              </a:ext>
            </a:extLst>
          </p:cNvPr>
          <p:cNvSpPr txBox="1">
            <a:spLocks/>
          </p:cNvSpPr>
          <p:nvPr/>
        </p:nvSpPr>
        <p:spPr>
          <a:xfrm>
            <a:off x="195285" y="2739677"/>
            <a:ext cx="4908193" cy="2413261"/>
          </a:xfrm>
          <a:prstGeom prst="rect">
            <a:avLst/>
          </a:prstGeom>
        </p:spPr>
        <p:txBody>
          <a:bodyPr>
            <a:norm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a:lnSpc>
                <a:spcPct val="90000"/>
              </a:lnSpc>
            </a:pPr>
            <a:r>
              <a:rPr lang="en-US" sz="4167" b="1" kern="0" spc="100">
                <a:latin typeface="Aptos SemiBold" panose="020B0004020202020204" pitchFamily="34" charset="0"/>
                <a:ea typeface="Helvetica Neue UltraLight" panose="02000206000000020004" pitchFamily="2" charset="0"/>
                <a:cs typeface="Helvetica Neue Medium" panose="02000503000000020004" pitchFamily="2" charset="0"/>
              </a:rPr>
              <a:t>Brillio’s Proposal on Customer 360 for Coty</a:t>
            </a:r>
            <a:endParaRPr lang="en-US" sz="4167" b="1" kern="0">
              <a:latin typeface="Aptos SemiBold" panose="020B0004020202020204" pitchFamily="34" charset="0"/>
              <a:ea typeface="Helvetica Neue UltraLight" panose="02000206000000020004" pitchFamily="2" charset="0"/>
              <a:cs typeface="Helvetica Neue Medium" panose="02000503000000020004" pitchFamily="2" charset="0"/>
            </a:endParaRPr>
          </a:p>
        </p:txBody>
      </p:sp>
      <p:sp>
        <p:nvSpPr>
          <p:cNvPr id="18" name="Text Placeholder 3">
            <a:extLst>
              <a:ext uri="{FF2B5EF4-FFF2-40B4-BE49-F238E27FC236}">
                <a16:creationId xmlns:a16="http://schemas.microsoft.com/office/drawing/2014/main" id="{FED60B5D-7BDA-DBBE-DA05-825C879AF416}"/>
              </a:ext>
            </a:extLst>
          </p:cNvPr>
          <p:cNvSpPr txBox="1">
            <a:spLocks/>
          </p:cNvSpPr>
          <p:nvPr/>
        </p:nvSpPr>
        <p:spPr>
          <a:xfrm>
            <a:off x="303045" y="2206772"/>
            <a:ext cx="3966104" cy="412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462796" rtl="0" eaLnBrk="1" latinLnBrk="0" hangingPunct="1">
              <a:lnSpc>
                <a:spcPct val="110000"/>
              </a:lnSpc>
              <a:spcBef>
                <a:spcPts val="0"/>
              </a:spcBef>
              <a:spcAft>
                <a:spcPts val="0"/>
              </a:spcAft>
              <a:buClrTx/>
              <a:buSzTx/>
              <a:buFontTx/>
              <a:buNone/>
              <a:tabLst/>
              <a:defRPr sz="2000" b="0" i="0" u="none" strike="noStrike" cap="none" spc="0" baseline="0">
                <a:solidFill>
                  <a:schemeClr val="bg1"/>
                </a:solidFill>
                <a:uFillTx/>
                <a:latin typeface="Aptos Light" panose="020B0004020202020204" pitchFamily="34" charset="0"/>
                <a:ea typeface="+mj-ea"/>
                <a:cs typeface="+mj-cs"/>
                <a:sym typeface="IBM Plex Sans Light"/>
              </a:defRPr>
            </a:lvl1pPr>
            <a:lvl2pPr marL="197477" marR="0" indent="-197477" algn="l" defTabSz="1462796"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bg1"/>
                </a:solidFill>
                <a:uFillTx/>
                <a:latin typeface="Aptos Light" panose="020B0004020202020204" pitchFamily="34" charset="0"/>
                <a:ea typeface="+mj-ea"/>
                <a:cs typeface="+mj-cs"/>
                <a:sym typeface="IBM Plex Sans Light"/>
              </a:defRPr>
            </a:lvl2pPr>
            <a:lvl3pPr marL="394955" marR="0" indent="-197477" algn="l" defTabSz="1462796"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bg1"/>
                </a:solidFill>
                <a:uFillTx/>
                <a:latin typeface="Aptos Light" panose="020B0004020202020204" pitchFamily="34" charset="0"/>
                <a:ea typeface="+mj-ea"/>
                <a:cs typeface="+mj-cs"/>
                <a:sym typeface="IBM Plex Sans Light"/>
              </a:defRPr>
            </a:lvl3pPr>
            <a:lvl4pPr marL="592432" marR="0" indent="-197477" algn="l" defTabSz="1462796"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bg1"/>
                </a:solidFill>
                <a:uFillTx/>
                <a:latin typeface="Aptos Light" panose="020B0004020202020204" pitchFamily="34" charset="0"/>
                <a:ea typeface="+mj-ea"/>
                <a:cs typeface="+mj-cs"/>
                <a:sym typeface="IBM Plex Sans Light"/>
              </a:defRPr>
            </a:lvl4pPr>
            <a:lvl5pPr marL="685686" marR="0" indent="-274274" algn="l" defTabSz="1462796" rtl="0" eaLnBrk="1" latinLnBrk="0" hangingPunct="1">
              <a:lnSpc>
                <a:spcPct val="110000"/>
              </a:lnSpc>
              <a:spcBef>
                <a:spcPts val="1740"/>
              </a:spcBef>
              <a:spcAft>
                <a:spcPts val="0"/>
              </a:spcAft>
              <a:buClrTx/>
              <a:buSzPct val="100000"/>
              <a:buFont typeface="Arial" panose="020B0604020202020204" pitchFamily="34" charset="0"/>
              <a:buChar char="•"/>
              <a:tabLst/>
              <a:defRPr sz="2160" b="0" i="0" u="none" strike="noStrike" cap="none" spc="0" baseline="0">
                <a:solidFill>
                  <a:srgbClr val="000000"/>
                </a:solidFill>
                <a:uFillTx/>
                <a:latin typeface="+mj-lt"/>
                <a:ea typeface="+mj-ea"/>
                <a:cs typeface="+mj-cs"/>
                <a:sym typeface="IBM Plex Sans Light"/>
              </a:defRPr>
            </a:lvl5pPr>
            <a:lvl6pPr marL="1105652" marR="0" indent="-233366" algn="l" defTabSz="1462796" rtl="0" eaLnBrk="1" latinLnBrk="0" hangingPunct="1">
              <a:lnSpc>
                <a:spcPct val="100000"/>
              </a:lnSpc>
              <a:spcBef>
                <a:spcPts val="1740"/>
              </a:spcBef>
              <a:spcAft>
                <a:spcPts val="0"/>
              </a:spcAft>
              <a:buClrTx/>
              <a:buSzPct val="100000"/>
              <a:buFontTx/>
              <a:buChar char="»"/>
              <a:tabLst/>
              <a:defRPr sz="2160" b="0" i="0" u="none" strike="noStrike" cap="none" spc="0" baseline="0">
                <a:solidFill>
                  <a:srgbClr val="000000"/>
                </a:solidFill>
                <a:uFillTx/>
                <a:latin typeface="+mj-lt"/>
                <a:ea typeface="+mj-ea"/>
                <a:cs typeface="+mj-cs"/>
                <a:sym typeface="IBM Plex Sans Light"/>
              </a:defRPr>
            </a:lvl6pPr>
            <a:lvl7pPr marL="1323158" marR="0" indent="-233366" algn="l" defTabSz="1462796" rtl="0" eaLnBrk="1" latinLnBrk="0" hangingPunct="1">
              <a:lnSpc>
                <a:spcPct val="100000"/>
              </a:lnSpc>
              <a:spcBef>
                <a:spcPts val="1740"/>
              </a:spcBef>
              <a:spcAft>
                <a:spcPts val="0"/>
              </a:spcAft>
              <a:buClrTx/>
              <a:buSzPct val="100000"/>
              <a:buFontTx/>
              <a:buChar char="»"/>
              <a:tabLst/>
              <a:defRPr sz="2160" b="0" i="0" u="none" strike="noStrike" cap="none" spc="0" baseline="0">
                <a:solidFill>
                  <a:srgbClr val="000000"/>
                </a:solidFill>
                <a:uFillTx/>
                <a:latin typeface="+mj-lt"/>
                <a:ea typeface="+mj-ea"/>
                <a:cs typeface="+mj-cs"/>
                <a:sym typeface="IBM Plex Sans Light"/>
              </a:defRPr>
            </a:lvl7pPr>
            <a:lvl8pPr marL="1540663" marR="0" indent="-233366" algn="l" defTabSz="1462796" rtl="0" eaLnBrk="1" latinLnBrk="0" hangingPunct="1">
              <a:lnSpc>
                <a:spcPct val="100000"/>
              </a:lnSpc>
              <a:spcBef>
                <a:spcPts val="1740"/>
              </a:spcBef>
              <a:spcAft>
                <a:spcPts val="0"/>
              </a:spcAft>
              <a:buClrTx/>
              <a:buSzPct val="100000"/>
              <a:buFontTx/>
              <a:buChar char="»"/>
              <a:tabLst/>
              <a:defRPr sz="2160" b="0" i="0" u="none" strike="noStrike" cap="none" spc="0" baseline="0">
                <a:solidFill>
                  <a:srgbClr val="000000"/>
                </a:solidFill>
                <a:uFillTx/>
                <a:latin typeface="+mj-lt"/>
                <a:ea typeface="+mj-ea"/>
                <a:cs typeface="+mj-cs"/>
                <a:sym typeface="IBM Plex Sans Light"/>
              </a:defRPr>
            </a:lvl8pPr>
            <a:lvl9pPr marL="1758168" marR="0" indent="-233366" algn="l" defTabSz="1462796" rtl="0" eaLnBrk="1" latinLnBrk="0" hangingPunct="1">
              <a:lnSpc>
                <a:spcPct val="100000"/>
              </a:lnSpc>
              <a:spcBef>
                <a:spcPts val="1740"/>
              </a:spcBef>
              <a:spcAft>
                <a:spcPts val="0"/>
              </a:spcAft>
              <a:buClrTx/>
              <a:buSzPct val="100000"/>
              <a:buFontTx/>
              <a:buChar char="»"/>
              <a:tabLst/>
              <a:defRPr sz="2160" b="0" i="0" u="none" strike="noStrike" cap="none" spc="0" baseline="0">
                <a:solidFill>
                  <a:srgbClr val="000000"/>
                </a:solidFill>
                <a:uFillTx/>
                <a:latin typeface="+mj-lt"/>
                <a:ea typeface="+mj-ea"/>
                <a:cs typeface="+mj-cs"/>
                <a:sym typeface="IBM Plex Sans Light"/>
              </a:defRPr>
            </a:lvl9pPr>
          </a:lstStyle>
          <a:p>
            <a:r>
              <a:rPr lang="en-US" sz="1167" b="1" kern="0"/>
              <a:t>Jan 2025</a:t>
            </a:r>
          </a:p>
        </p:txBody>
      </p:sp>
      <p:sp>
        <p:nvSpPr>
          <p:cNvPr id="24" name="TextBox 23">
            <a:extLst>
              <a:ext uri="{FF2B5EF4-FFF2-40B4-BE49-F238E27FC236}">
                <a16:creationId xmlns:a16="http://schemas.microsoft.com/office/drawing/2014/main" id="{26F651B8-54F4-AF7C-5F1D-CE86C829F0F1}"/>
              </a:ext>
            </a:extLst>
          </p:cNvPr>
          <p:cNvSpPr txBox="1"/>
          <p:nvPr/>
        </p:nvSpPr>
        <p:spPr>
          <a:xfrm>
            <a:off x="10678298" y="533400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pPr>
            <a:endParaRPr lang="en-US" sz="1500" kern="0">
              <a:solidFill>
                <a:srgbClr val="000000"/>
              </a:solidFill>
              <a:ea typeface="+mj-ea"/>
              <a:cs typeface="+mj-cs"/>
              <a:sym typeface="IBM Plex Sans Light"/>
            </a:endParaRPr>
          </a:p>
        </p:txBody>
      </p:sp>
      <p:pic>
        <p:nvPicPr>
          <p:cNvPr id="26" name="Graphic 25">
            <a:extLst>
              <a:ext uri="{FF2B5EF4-FFF2-40B4-BE49-F238E27FC236}">
                <a16:creationId xmlns:a16="http://schemas.microsoft.com/office/drawing/2014/main" id="{B4757A43-F623-D92E-5C14-FD018B80B70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496" t="30039" r="51620" b="35498"/>
          <a:stretch/>
        </p:blipFill>
        <p:spPr>
          <a:xfrm>
            <a:off x="95877" y="90004"/>
            <a:ext cx="1160313" cy="677626"/>
          </a:xfrm>
          <a:prstGeom prst="rect">
            <a:avLst/>
          </a:prstGeom>
        </p:spPr>
      </p:pic>
      <p:sp>
        <p:nvSpPr>
          <p:cNvPr id="28" name="Rectangle 27">
            <a:extLst>
              <a:ext uri="{FF2B5EF4-FFF2-40B4-BE49-F238E27FC236}">
                <a16:creationId xmlns:a16="http://schemas.microsoft.com/office/drawing/2014/main" id="{AAEB6FB8-9077-E40D-74FA-6ED911764842}"/>
              </a:ext>
            </a:extLst>
          </p:cNvPr>
          <p:cNvSpPr/>
          <p:nvPr/>
        </p:nvSpPr>
        <p:spPr bwMode="auto">
          <a:xfrm>
            <a:off x="311803" y="2537143"/>
            <a:ext cx="727828" cy="4064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2"/>
              </a:solidFill>
            </a:endParaRPr>
          </a:p>
        </p:txBody>
      </p:sp>
      <p:sp>
        <p:nvSpPr>
          <p:cNvPr id="2" name="TextBox 1">
            <a:extLst>
              <a:ext uri="{FF2B5EF4-FFF2-40B4-BE49-F238E27FC236}">
                <a16:creationId xmlns:a16="http://schemas.microsoft.com/office/drawing/2014/main" id="{215C5823-1EF0-2D4A-802A-A79272518597}"/>
              </a:ext>
            </a:extLst>
          </p:cNvPr>
          <p:cNvSpPr txBox="1"/>
          <p:nvPr/>
        </p:nvSpPr>
        <p:spPr>
          <a:xfrm>
            <a:off x="5345546" y="-254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pPr>
            <a:endParaRPr lang="en-US" sz="1500" kern="0">
              <a:solidFill>
                <a:srgbClr val="000000"/>
              </a:solidFill>
              <a:ea typeface="+mj-ea"/>
              <a:cs typeface="+mj-cs"/>
              <a:sym typeface="IBM Plex Sans Light"/>
            </a:endParaRPr>
          </a:p>
        </p:txBody>
      </p:sp>
      <p:sp>
        <p:nvSpPr>
          <p:cNvPr id="9" name="Rectangle 8">
            <a:extLst>
              <a:ext uri="{FF2B5EF4-FFF2-40B4-BE49-F238E27FC236}">
                <a16:creationId xmlns:a16="http://schemas.microsoft.com/office/drawing/2014/main" id="{3DFB0762-AE47-BB60-945F-687469C9F4AA}"/>
              </a:ext>
            </a:extLst>
          </p:cNvPr>
          <p:cNvSpPr/>
          <p:nvPr/>
        </p:nvSpPr>
        <p:spPr bwMode="auto">
          <a:xfrm flipH="1">
            <a:off x="1387258" y="228800"/>
            <a:ext cx="3000" cy="450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7" name="TextBox 6">
            <a:extLst>
              <a:ext uri="{FF2B5EF4-FFF2-40B4-BE49-F238E27FC236}">
                <a16:creationId xmlns:a16="http://schemas.microsoft.com/office/drawing/2014/main" id="{3F2742DD-4EF2-BB1C-85A1-FAAA3C314125}"/>
              </a:ext>
            </a:extLst>
          </p:cNvPr>
          <p:cNvSpPr txBox="1"/>
          <p:nvPr/>
        </p:nvSpPr>
        <p:spPr>
          <a:xfrm>
            <a:off x="855579" y="-101600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pPr>
            <a:endParaRPr lang="en-US" sz="1500" kern="0">
              <a:solidFill>
                <a:srgbClr val="000000"/>
              </a:solidFill>
              <a:ea typeface="+mj-ea"/>
              <a:cs typeface="+mj-cs"/>
              <a:sym typeface="IBM Plex Sans Light"/>
            </a:endParaRPr>
          </a:p>
        </p:txBody>
      </p:sp>
      <p:pic>
        <p:nvPicPr>
          <p:cNvPr id="3" name="Picture 2">
            <a:extLst>
              <a:ext uri="{FF2B5EF4-FFF2-40B4-BE49-F238E27FC236}">
                <a16:creationId xmlns:a16="http://schemas.microsoft.com/office/drawing/2014/main" id="{315ABAF6-BB8B-8FFD-0774-1D6DF17C259C}"/>
              </a:ext>
            </a:extLst>
          </p:cNvPr>
          <p:cNvPicPr>
            <a:picLocks noChangeAspect="1"/>
          </p:cNvPicPr>
          <p:nvPr/>
        </p:nvPicPr>
        <p:blipFill>
          <a:blip r:embed="rId5"/>
          <a:stretch>
            <a:fillRect/>
          </a:stretch>
        </p:blipFill>
        <p:spPr>
          <a:xfrm>
            <a:off x="1621171" y="270839"/>
            <a:ext cx="985394" cy="381443"/>
          </a:xfrm>
          <a:prstGeom prst="rect">
            <a:avLst/>
          </a:prstGeom>
        </p:spPr>
      </p:pic>
      <p:pic>
        <p:nvPicPr>
          <p:cNvPr id="12" name="Picture 11" descr="A group of people posing for a picture&#10;&#10;Description automatically generated">
            <a:extLst>
              <a:ext uri="{FF2B5EF4-FFF2-40B4-BE49-F238E27FC236}">
                <a16:creationId xmlns:a16="http://schemas.microsoft.com/office/drawing/2014/main" id="{9212D643-F1F3-4F57-081A-988FA7FB956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854539" y="-15477"/>
            <a:ext cx="7359686" cy="6885886"/>
          </a:xfrm>
          <a:custGeom>
            <a:avLst/>
            <a:gdLst>
              <a:gd name="connsiteX0" fmla="*/ 0 w 7329881"/>
              <a:gd name="connsiteY0" fmla="*/ 0 h 6858000"/>
              <a:gd name="connsiteX1" fmla="*/ 7329881 w 7329881"/>
              <a:gd name="connsiteY1" fmla="*/ 0 h 6858000"/>
              <a:gd name="connsiteX2" fmla="*/ 7329881 w 7329881"/>
              <a:gd name="connsiteY2" fmla="*/ 6858000 h 6858000"/>
              <a:gd name="connsiteX3" fmla="*/ 0 w 7329881"/>
              <a:gd name="connsiteY3" fmla="*/ 6858000 h 6858000"/>
              <a:gd name="connsiteX4" fmla="*/ 0 w 7329881"/>
              <a:gd name="connsiteY4" fmla="*/ 6847871 h 6858000"/>
              <a:gd name="connsiteX5" fmla="*/ 387746 w 7329881"/>
              <a:gd name="connsiteY5" fmla="*/ 6847871 h 6858000"/>
              <a:gd name="connsiteX6" fmla="*/ 400122 w 7329881"/>
              <a:gd name="connsiteY6" fmla="*/ 5024032 h 6858000"/>
              <a:gd name="connsiteX7" fmla="*/ 4645729 w 7329881"/>
              <a:gd name="connsiteY7" fmla="*/ 98 h 6858000"/>
              <a:gd name="connsiteX8" fmla="*/ 2037873 w 7329881"/>
              <a:gd name="connsiteY8" fmla="*/ 98 h 6858000"/>
              <a:gd name="connsiteX9" fmla="*/ 0 w 7329881"/>
              <a:gd name="connsiteY9" fmla="*/ 2421983 h 6858000"/>
              <a:gd name="connsiteX10" fmla="*/ 0 w 732988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881" h="6858000">
                <a:moveTo>
                  <a:pt x="0" y="0"/>
                </a:moveTo>
                <a:lnTo>
                  <a:pt x="7329881" y="0"/>
                </a:lnTo>
                <a:lnTo>
                  <a:pt x="7329881" y="6858000"/>
                </a:lnTo>
                <a:lnTo>
                  <a:pt x="0" y="6858000"/>
                </a:lnTo>
                <a:lnTo>
                  <a:pt x="0" y="6847871"/>
                </a:lnTo>
                <a:lnTo>
                  <a:pt x="387746" y="6847871"/>
                </a:lnTo>
                <a:cubicBezTo>
                  <a:pt x="-114026" y="6366889"/>
                  <a:pt x="-14484" y="5521453"/>
                  <a:pt x="400122" y="5024032"/>
                </a:cubicBezTo>
                <a:lnTo>
                  <a:pt x="4645729" y="98"/>
                </a:lnTo>
                <a:lnTo>
                  <a:pt x="2037873" y="98"/>
                </a:lnTo>
                <a:lnTo>
                  <a:pt x="0" y="2421983"/>
                </a:lnTo>
                <a:lnTo>
                  <a:pt x="0" y="0"/>
                </a:lnTo>
                <a:close/>
              </a:path>
            </a:pathLst>
          </a:custGeom>
        </p:spPr>
      </p:pic>
      <p:sp>
        <p:nvSpPr>
          <p:cNvPr id="32" name="Right Triangle 31">
            <a:extLst>
              <a:ext uri="{FF2B5EF4-FFF2-40B4-BE49-F238E27FC236}">
                <a16:creationId xmlns:a16="http://schemas.microsoft.com/office/drawing/2014/main" id="{4837EE1A-89FC-BB56-9652-5C799EE43D3B}"/>
              </a:ext>
            </a:extLst>
          </p:cNvPr>
          <p:cNvSpPr>
            <a:spLocks noGrp="1" noRot="1" noMove="1" noResize="1" noEditPoints="1" noAdjustHandles="1" noChangeArrowheads="1" noChangeShapeType="1"/>
          </p:cNvSpPr>
          <p:nvPr/>
        </p:nvSpPr>
        <p:spPr>
          <a:xfrm rot="5400000">
            <a:off x="4657762" y="83137"/>
            <a:ext cx="2597087" cy="2428868"/>
          </a:xfrm>
          <a:prstGeom prst="r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1195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639CC-AD22-46AC-DC7E-FD416A1F0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099DD-969D-7FC8-DFB0-FB06D6A08637}"/>
              </a:ext>
            </a:extLst>
          </p:cNvPr>
          <p:cNvSpPr>
            <a:spLocks noGrp="1"/>
          </p:cNvSpPr>
          <p:nvPr>
            <p:ph type="title"/>
          </p:nvPr>
        </p:nvSpPr>
        <p:spPr/>
        <p:txBody>
          <a:bodyPr/>
          <a:lstStyle/>
          <a:p>
            <a:r>
              <a:rPr lang="en-US">
                <a:solidFill>
                  <a:srgbClr val="002060"/>
                </a:solidFill>
                <a:latin typeface="Aptos" panose="020B0004020202020204" pitchFamily="34" charset="0"/>
                <a:cs typeface="Calibri"/>
              </a:rPr>
              <a:t>Customer 360 - Solution Focus Areas- Phase 1</a:t>
            </a:r>
            <a:endParaRPr lang="en-IN">
              <a:latin typeface="Aptos" panose="020B0004020202020204" pitchFamily="34" charset="0"/>
            </a:endParaRPr>
          </a:p>
        </p:txBody>
      </p:sp>
      <p:sp>
        <p:nvSpPr>
          <p:cNvPr id="5" name="TextBox 4">
            <a:extLst>
              <a:ext uri="{FF2B5EF4-FFF2-40B4-BE49-F238E27FC236}">
                <a16:creationId xmlns:a16="http://schemas.microsoft.com/office/drawing/2014/main" id="{DB6B2965-27FE-5C5D-3926-A5CDA0C206D6}"/>
              </a:ext>
            </a:extLst>
          </p:cNvPr>
          <p:cNvSpPr txBox="1"/>
          <p:nvPr/>
        </p:nvSpPr>
        <p:spPr>
          <a:xfrm>
            <a:off x="288555" y="6017252"/>
            <a:ext cx="8650840" cy="230832"/>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sz="900">
                <a:solidFill>
                  <a:schemeClr val="bg1"/>
                </a:solidFill>
                <a:latin typeface="Aptos" panose="020B0004020202020204" pitchFamily="34" charset="0"/>
              </a:defRPr>
            </a:lvl1pPr>
          </a:lstStyle>
          <a:p>
            <a:r>
              <a:rPr lang="en-US" b="1">
                <a:sym typeface="IBM Plex Sans Light"/>
              </a:rPr>
              <a:t>Note: </a:t>
            </a:r>
            <a:r>
              <a:rPr lang="en-US">
                <a:sym typeface="IBM Plex Sans Light"/>
              </a:rPr>
              <a:t>Existing data lake is built with medallion architecture</a:t>
            </a:r>
            <a:endParaRPr lang="en-IN">
              <a:sym typeface="IBM Plex Sans Light"/>
            </a:endParaRPr>
          </a:p>
        </p:txBody>
      </p:sp>
      <p:sp>
        <p:nvSpPr>
          <p:cNvPr id="3" name="Round Single Corner of Rectangle 2">
            <a:extLst>
              <a:ext uri="{FF2B5EF4-FFF2-40B4-BE49-F238E27FC236}">
                <a16:creationId xmlns:a16="http://schemas.microsoft.com/office/drawing/2014/main" id="{3CCC38C6-9F72-8B34-85BA-60F3F01F23E4}"/>
              </a:ext>
            </a:extLst>
          </p:cNvPr>
          <p:cNvSpPr/>
          <p:nvPr/>
        </p:nvSpPr>
        <p:spPr bwMode="auto">
          <a:xfrm rot="5400000">
            <a:off x="5141344" y="-3263985"/>
            <a:ext cx="1984786" cy="11545021"/>
          </a:xfrm>
          <a:prstGeom prst="round1Rect">
            <a:avLst>
              <a:gd name="adj" fmla="val 0"/>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ound Single Corner of Rectangle 6">
            <a:extLst>
              <a:ext uri="{FF2B5EF4-FFF2-40B4-BE49-F238E27FC236}">
                <a16:creationId xmlns:a16="http://schemas.microsoft.com/office/drawing/2014/main" id="{6B94E9BF-CE7D-0799-7AAF-A93E5FEF8717}"/>
              </a:ext>
            </a:extLst>
          </p:cNvPr>
          <p:cNvSpPr/>
          <p:nvPr/>
        </p:nvSpPr>
        <p:spPr bwMode="auto">
          <a:xfrm rot="5400000">
            <a:off x="4920105" y="-1057955"/>
            <a:ext cx="2427272" cy="11545022"/>
          </a:xfrm>
          <a:prstGeom prst="round1Rect">
            <a:avLst/>
          </a:prstGeom>
          <a:solidFill>
            <a:srgbClr val="01235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8" name="Round Single Corner of Rectangle 7">
            <a:extLst>
              <a:ext uri="{FF2B5EF4-FFF2-40B4-BE49-F238E27FC236}">
                <a16:creationId xmlns:a16="http://schemas.microsoft.com/office/drawing/2014/main" id="{6C8F4E55-8166-C6FA-321B-1BD7F03518BB}"/>
              </a:ext>
            </a:extLst>
          </p:cNvPr>
          <p:cNvSpPr/>
          <p:nvPr/>
        </p:nvSpPr>
        <p:spPr bwMode="auto">
          <a:xfrm rot="5400000">
            <a:off x="5964457" y="-4422070"/>
            <a:ext cx="338555" cy="11545021"/>
          </a:xfrm>
          <a:prstGeom prst="round1Rect">
            <a:avLst>
              <a:gd name="adj" fmla="val 0"/>
            </a:avLst>
          </a:prstGeom>
          <a:solidFill>
            <a:schemeClr val="accent1">
              <a:alpha val="16342"/>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0" name="TextBox 9">
            <a:extLst>
              <a:ext uri="{FF2B5EF4-FFF2-40B4-BE49-F238E27FC236}">
                <a16:creationId xmlns:a16="http://schemas.microsoft.com/office/drawing/2014/main" id="{7DD5D516-CC7C-EF1F-0D64-B06DE5237DE0}"/>
              </a:ext>
            </a:extLst>
          </p:cNvPr>
          <p:cNvSpPr txBox="1"/>
          <p:nvPr/>
        </p:nvSpPr>
        <p:spPr>
          <a:xfrm>
            <a:off x="361221" y="1588049"/>
            <a:ext cx="2020029" cy="30777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l">
              <a:spcAft>
                <a:spcPts val="300"/>
              </a:spcAft>
            </a:pPr>
            <a:r>
              <a:rPr lang="en-US" sz="1400" b="1">
                <a:solidFill>
                  <a:schemeClr val="bg1"/>
                </a:solidFill>
                <a:latin typeface="Aptos" panose="020B0004020202020204" pitchFamily="34" charset="0"/>
              </a:rPr>
              <a:t>Semantic Layer</a:t>
            </a:r>
            <a:endParaRPr lang="en-IN" sz="1400" b="1">
              <a:solidFill>
                <a:schemeClr val="bg1"/>
              </a:solidFill>
              <a:latin typeface="Aptos" panose="020B0004020202020204" pitchFamily="34" charset="0"/>
            </a:endParaRPr>
          </a:p>
        </p:txBody>
      </p:sp>
      <p:sp>
        <p:nvSpPr>
          <p:cNvPr id="11" name="TextBox 10">
            <a:extLst>
              <a:ext uri="{FF2B5EF4-FFF2-40B4-BE49-F238E27FC236}">
                <a16:creationId xmlns:a16="http://schemas.microsoft.com/office/drawing/2014/main" id="{A54B1AA3-50C8-8AAC-E35A-49D843171DBD}"/>
              </a:ext>
            </a:extLst>
          </p:cNvPr>
          <p:cNvSpPr txBox="1"/>
          <p:nvPr/>
        </p:nvSpPr>
        <p:spPr>
          <a:xfrm>
            <a:off x="361221" y="3596970"/>
            <a:ext cx="2020029" cy="30777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l">
              <a:spcAft>
                <a:spcPts val="300"/>
              </a:spcAft>
            </a:pPr>
            <a:r>
              <a:rPr lang="en-US" sz="1400" b="1">
                <a:latin typeface="Aptos" panose="020B0004020202020204" pitchFamily="34" charset="0"/>
              </a:rPr>
              <a:t>Consumption Layer</a:t>
            </a:r>
            <a:endParaRPr lang="en-IN" sz="1400" b="1">
              <a:latin typeface="Aptos" panose="020B0004020202020204" pitchFamily="34" charset="0"/>
            </a:endParaRPr>
          </a:p>
        </p:txBody>
      </p:sp>
      <p:sp>
        <p:nvSpPr>
          <p:cNvPr id="13" name="TextBox 12">
            <a:extLst>
              <a:ext uri="{FF2B5EF4-FFF2-40B4-BE49-F238E27FC236}">
                <a16:creationId xmlns:a16="http://schemas.microsoft.com/office/drawing/2014/main" id="{2CD91FEE-5C33-E962-4CF3-1C1B0CB945F8}"/>
              </a:ext>
            </a:extLst>
          </p:cNvPr>
          <p:cNvSpPr txBox="1"/>
          <p:nvPr/>
        </p:nvSpPr>
        <p:spPr>
          <a:xfrm>
            <a:off x="2724150" y="1591636"/>
            <a:ext cx="3228975" cy="1538883"/>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Map data schemas for different modules</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Handling the table joins complexity</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Target data model and KPIs</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Design data model to address majority of reporting needs</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To develop a composite model for all 4 dashboards</a:t>
            </a:r>
          </a:p>
        </p:txBody>
      </p:sp>
      <p:sp>
        <p:nvSpPr>
          <p:cNvPr id="15" name="TextBox 14">
            <a:extLst>
              <a:ext uri="{FF2B5EF4-FFF2-40B4-BE49-F238E27FC236}">
                <a16:creationId xmlns:a16="http://schemas.microsoft.com/office/drawing/2014/main" id="{691F6963-2954-3A54-A644-7C49537E2C4B}"/>
              </a:ext>
            </a:extLst>
          </p:cNvPr>
          <p:cNvSpPr txBox="1"/>
          <p:nvPr/>
        </p:nvSpPr>
        <p:spPr>
          <a:xfrm>
            <a:off x="2724150" y="3615218"/>
            <a:ext cx="3228975" cy="46166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171450" indent="-171450" algn="l">
              <a:spcAft>
                <a:spcPts val="300"/>
              </a:spcAft>
              <a:buFont typeface="Arial" panose="020B0604020202020204" pitchFamily="34" charset="0"/>
              <a:buChar char="•"/>
            </a:pPr>
            <a:r>
              <a:rPr lang="en-US" sz="1200">
                <a:latin typeface="Aptos" panose="020B0004020202020204" pitchFamily="34" charset="0"/>
              </a:rPr>
              <a:t>Power BI integration with Databricks Unity Catalog with right refresh rate</a:t>
            </a:r>
          </a:p>
        </p:txBody>
      </p:sp>
      <p:sp>
        <p:nvSpPr>
          <p:cNvPr id="16" name="TextBox 15">
            <a:extLst>
              <a:ext uri="{FF2B5EF4-FFF2-40B4-BE49-F238E27FC236}">
                <a16:creationId xmlns:a16="http://schemas.microsoft.com/office/drawing/2014/main" id="{980E2BCC-B758-A26A-27C7-4670D4180641}"/>
              </a:ext>
            </a:extLst>
          </p:cNvPr>
          <p:cNvSpPr txBox="1"/>
          <p:nvPr/>
        </p:nvSpPr>
        <p:spPr>
          <a:xfrm>
            <a:off x="6296025" y="1591636"/>
            <a:ext cx="5614934" cy="176202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Reusable Data Discovery Databricks Notebooks for data and metadata profiling</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Leverage source to target mapping to create data dictionaries</a:t>
            </a:r>
          </a:p>
          <a:p>
            <a:pPr marL="171450" indent="-171450" algn="l">
              <a:spcAft>
                <a:spcPts val="300"/>
              </a:spcAft>
              <a:buFont typeface="Arial" panose="020B0604020202020204" pitchFamily="34" charset="0"/>
              <a:buChar char="•"/>
            </a:pPr>
            <a:r>
              <a:rPr lang="en-US" sz="1200" err="1">
                <a:solidFill>
                  <a:schemeClr val="bg1"/>
                </a:solidFill>
                <a:latin typeface="Aptos" panose="020B0004020202020204" pitchFamily="34" charset="0"/>
              </a:rPr>
              <a:t>PySpark</a:t>
            </a:r>
            <a:r>
              <a:rPr lang="en-US" sz="1200">
                <a:solidFill>
                  <a:schemeClr val="bg1"/>
                </a:solidFill>
                <a:latin typeface="Aptos" panose="020B0004020202020204" pitchFamily="34" charset="0"/>
              </a:rPr>
              <a:t> based Data Transformations</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Ensuring the transformations are accurate through Brillio data validation framework</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Query optimization with processing pushed down to Databricks and hence compute will be planned accordingly</a:t>
            </a:r>
          </a:p>
          <a:p>
            <a:pPr marL="171450" indent="-171450" algn="l">
              <a:spcAft>
                <a:spcPts val="300"/>
              </a:spcAft>
              <a:buFont typeface="Arial" panose="020B0604020202020204" pitchFamily="34" charset="0"/>
              <a:buChar char="•"/>
            </a:pPr>
            <a:r>
              <a:rPr lang="en-US" sz="1200">
                <a:solidFill>
                  <a:schemeClr val="bg1"/>
                </a:solidFill>
                <a:latin typeface="Aptos" panose="020B0004020202020204" pitchFamily="34" charset="0"/>
              </a:rPr>
              <a:t>Data for semantic layer can be fetched from any of raw, silver, and gold layer</a:t>
            </a:r>
          </a:p>
        </p:txBody>
      </p:sp>
      <p:sp>
        <p:nvSpPr>
          <p:cNvPr id="17" name="TextBox 16">
            <a:extLst>
              <a:ext uri="{FF2B5EF4-FFF2-40B4-BE49-F238E27FC236}">
                <a16:creationId xmlns:a16="http://schemas.microsoft.com/office/drawing/2014/main" id="{73EDB197-3D9B-53C5-F8CC-187BBDF30AAF}"/>
              </a:ext>
            </a:extLst>
          </p:cNvPr>
          <p:cNvSpPr txBox="1"/>
          <p:nvPr/>
        </p:nvSpPr>
        <p:spPr>
          <a:xfrm>
            <a:off x="6296025" y="3615218"/>
            <a:ext cx="5614934" cy="131574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171450" indent="-171450" algn="l">
              <a:spcAft>
                <a:spcPts val="300"/>
              </a:spcAft>
              <a:buFont typeface="Arial" panose="020B0604020202020204" pitchFamily="34" charset="0"/>
              <a:buChar char="•"/>
            </a:pPr>
            <a:r>
              <a:rPr lang="en-US" sz="1200">
                <a:latin typeface="Aptos" panose="020B0004020202020204" pitchFamily="34" charset="0"/>
              </a:rPr>
              <a:t>Incremental refresh once a day in Power BI data model will be enabled with inbuilt Power BI connector with Databricks Unity catalog</a:t>
            </a:r>
          </a:p>
          <a:p>
            <a:pPr marL="171450" indent="-171450" algn="l">
              <a:spcAft>
                <a:spcPts val="300"/>
              </a:spcAft>
              <a:buFont typeface="Arial" panose="020B0604020202020204" pitchFamily="34" charset="0"/>
              <a:buChar char="•"/>
            </a:pPr>
            <a:r>
              <a:rPr lang="en-US" sz="1200">
                <a:latin typeface="Aptos" panose="020B0004020202020204" pitchFamily="34" charset="0"/>
              </a:rPr>
              <a:t>Performing the integration and UAT testing to ascertain right functionality, performance, refresh rate, and latency</a:t>
            </a:r>
          </a:p>
          <a:p>
            <a:pPr marL="171450" marR="0" lvl="0" indent="-1714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a:latin typeface="Aptos" panose="020B0004020202020204" pitchFamily="34" charset="0"/>
              </a:rPr>
              <a:t>Power BI will be run as app in the Power BI service to provide access to end user</a:t>
            </a:r>
          </a:p>
          <a:p>
            <a:pPr marL="171450" marR="0" lvl="0" indent="-1714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a:latin typeface="Aptos" panose="020B0004020202020204" pitchFamily="34" charset="0"/>
              </a:rPr>
              <a:t>Authentication and authorization through Microsoft Entra ID</a:t>
            </a:r>
          </a:p>
        </p:txBody>
      </p:sp>
      <p:cxnSp>
        <p:nvCxnSpPr>
          <p:cNvPr id="19" name="Straight Connector 18">
            <a:extLst>
              <a:ext uri="{FF2B5EF4-FFF2-40B4-BE49-F238E27FC236}">
                <a16:creationId xmlns:a16="http://schemas.microsoft.com/office/drawing/2014/main" id="{23CA79A3-3493-010B-F072-1EA10EDE92DB}"/>
              </a:ext>
            </a:extLst>
          </p:cNvPr>
          <p:cNvCxnSpPr>
            <a:cxnSpLocks/>
          </p:cNvCxnSpPr>
          <p:nvPr/>
        </p:nvCxnSpPr>
        <p:spPr bwMode="auto">
          <a:xfrm>
            <a:off x="2558265" y="3500918"/>
            <a:ext cx="0" cy="252273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8AC8F37-F85A-D1B3-B623-73A0721D1869}"/>
              </a:ext>
            </a:extLst>
          </p:cNvPr>
          <p:cNvCxnSpPr>
            <a:cxnSpLocks/>
          </p:cNvCxnSpPr>
          <p:nvPr/>
        </p:nvCxnSpPr>
        <p:spPr bwMode="auto">
          <a:xfrm>
            <a:off x="2558265" y="1181163"/>
            <a:ext cx="0" cy="2319755"/>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A510FB2-EC72-69A9-324A-DA0436679B2A}"/>
              </a:ext>
            </a:extLst>
          </p:cNvPr>
          <p:cNvCxnSpPr>
            <a:cxnSpLocks/>
            <a:stCxn id="7" idx="1"/>
          </p:cNvCxnSpPr>
          <p:nvPr/>
        </p:nvCxnSpPr>
        <p:spPr bwMode="auto">
          <a:xfrm flipH="1">
            <a:off x="6123398" y="3500920"/>
            <a:ext cx="10343" cy="252273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C6EC4C2-E961-BC52-63DE-3C8FB34025E3}"/>
              </a:ext>
            </a:extLst>
          </p:cNvPr>
          <p:cNvCxnSpPr>
            <a:cxnSpLocks/>
            <a:stCxn id="8" idx="1"/>
            <a:endCxn id="3" idx="3"/>
          </p:cNvCxnSpPr>
          <p:nvPr/>
        </p:nvCxnSpPr>
        <p:spPr bwMode="auto">
          <a:xfrm>
            <a:off x="6133734" y="1181163"/>
            <a:ext cx="3" cy="2319756"/>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D393F71-F2EB-DAED-D230-BEF045E0743A}"/>
              </a:ext>
            </a:extLst>
          </p:cNvPr>
          <p:cNvSpPr txBox="1"/>
          <p:nvPr/>
        </p:nvSpPr>
        <p:spPr>
          <a:xfrm>
            <a:off x="361221" y="1207905"/>
            <a:ext cx="2020029" cy="30777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l">
              <a:spcAft>
                <a:spcPts val="300"/>
              </a:spcAft>
            </a:pPr>
            <a:r>
              <a:rPr lang="en-US" sz="1400" b="1">
                <a:solidFill>
                  <a:schemeClr val="bg1"/>
                </a:solidFill>
                <a:latin typeface="Aptos" panose="020B0004020202020204" pitchFamily="34" charset="0"/>
              </a:rPr>
              <a:t>Solution Area</a:t>
            </a:r>
            <a:endParaRPr lang="en-IN" sz="1400" b="1">
              <a:solidFill>
                <a:schemeClr val="bg1"/>
              </a:solidFill>
              <a:latin typeface="Aptos" panose="020B0004020202020204" pitchFamily="34" charset="0"/>
            </a:endParaRPr>
          </a:p>
        </p:txBody>
      </p:sp>
      <p:sp>
        <p:nvSpPr>
          <p:cNvPr id="29" name="TextBox 28">
            <a:extLst>
              <a:ext uri="{FF2B5EF4-FFF2-40B4-BE49-F238E27FC236}">
                <a16:creationId xmlns:a16="http://schemas.microsoft.com/office/drawing/2014/main" id="{D8788897-AFF7-54B8-CC4C-580AF75BEAC1}"/>
              </a:ext>
            </a:extLst>
          </p:cNvPr>
          <p:cNvSpPr txBox="1"/>
          <p:nvPr/>
        </p:nvSpPr>
        <p:spPr>
          <a:xfrm>
            <a:off x="2734552" y="1207905"/>
            <a:ext cx="2020029" cy="30777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l">
              <a:spcAft>
                <a:spcPts val="300"/>
              </a:spcAft>
            </a:pPr>
            <a:r>
              <a:rPr lang="en-US" sz="1400" b="1">
                <a:solidFill>
                  <a:schemeClr val="bg1"/>
                </a:solidFill>
                <a:latin typeface="Aptos" panose="020B0004020202020204" pitchFamily="34" charset="0"/>
              </a:rPr>
              <a:t>Focus Area</a:t>
            </a:r>
            <a:endParaRPr lang="en-IN" sz="1400" b="1">
              <a:solidFill>
                <a:schemeClr val="bg1"/>
              </a:solidFill>
              <a:latin typeface="Aptos" panose="020B0004020202020204" pitchFamily="34" charset="0"/>
            </a:endParaRPr>
          </a:p>
        </p:txBody>
      </p:sp>
      <p:sp>
        <p:nvSpPr>
          <p:cNvPr id="30" name="TextBox 29">
            <a:extLst>
              <a:ext uri="{FF2B5EF4-FFF2-40B4-BE49-F238E27FC236}">
                <a16:creationId xmlns:a16="http://schemas.microsoft.com/office/drawing/2014/main" id="{7F6D5DE1-714F-29CD-6081-F69643F4C7C2}"/>
              </a:ext>
            </a:extLst>
          </p:cNvPr>
          <p:cNvSpPr txBox="1"/>
          <p:nvPr/>
        </p:nvSpPr>
        <p:spPr>
          <a:xfrm>
            <a:off x="6309958" y="1207905"/>
            <a:ext cx="2020029" cy="30777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l">
              <a:spcAft>
                <a:spcPts val="300"/>
              </a:spcAft>
            </a:pPr>
            <a:r>
              <a:rPr lang="en-US" sz="1400" b="1">
                <a:solidFill>
                  <a:schemeClr val="bg1"/>
                </a:solidFill>
                <a:latin typeface="Aptos" panose="020B0004020202020204" pitchFamily="34" charset="0"/>
              </a:rPr>
              <a:t>Our Approach</a:t>
            </a:r>
            <a:endParaRPr lang="en-IN" sz="1400" b="1">
              <a:solidFill>
                <a:schemeClr val="bg1"/>
              </a:solidFill>
              <a:latin typeface="Aptos" panose="020B0004020202020204" pitchFamily="34" charset="0"/>
            </a:endParaRPr>
          </a:p>
        </p:txBody>
      </p:sp>
    </p:spTree>
    <p:extLst>
      <p:ext uri="{BB962C8B-B14F-4D97-AF65-F5344CB8AC3E}">
        <p14:creationId xmlns:p14="http://schemas.microsoft.com/office/powerpoint/2010/main" val="38047782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AB7ADDB9-5133-8C48-CC2A-F28F360F2A38}"/>
              </a:ext>
            </a:extLst>
          </p:cNvPr>
          <p:cNvSpPr/>
          <p:nvPr/>
        </p:nvSpPr>
        <p:spPr>
          <a:xfrm>
            <a:off x="0" y="1062318"/>
            <a:ext cx="12192000" cy="579568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100" b="1">
              <a:latin typeface="Aptos" panose="020B0004020202020204" pitchFamily="34"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556023A7-827C-C567-8C23-75CD31D30050}"/>
              </a:ext>
            </a:extLst>
          </p:cNvPr>
          <p:cNvSpPr>
            <a:spLocks noGrp="1"/>
          </p:cNvSpPr>
          <p:nvPr>
            <p:ph type="title"/>
          </p:nvPr>
        </p:nvSpPr>
        <p:spPr/>
        <p:txBody>
          <a:bodyPr/>
          <a:lstStyle/>
          <a:p>
            <a:r>
              <a:rPr lang="en-US">
                <a:solidFill>
                  <a:srgbClr val="002060"/>
                </a:solidFill>
                <a:latin typeface="Aptos" panose="020B0004020202020204" pitchFamily="34" charset="0"/>
              </a:rPr>
              <a:t>Data Modeling for Semantic Data Layer</a:t>
            </a:r>
            <a:endParaRPr lang="en-IN">
              <a:solidFill>
                <a:srgbClr val="002060"/>
              </a:solidFill>
              <a:latin typeface="Aptos" panose="020B0004020202020204" pitchFamily="34" charset="0"/>
            </a:endParaRPr>
          </a:p>
        </p:txBody>
      </p:sp>
      <p:sp>
        <p:nvSpPr>
          <p:cNvPr id="48" name="Flowchart: Decision 2">
            <a:extLst>
              <a:ext uri="{FF2B5EF4-FFF2-40B4-BE49-F238E27FC236}">
                <a16:creationId xmlns:a16="http://schemas.microsoft.com/office/drawing/2014/main" id="{E2C3F76E-7677-842F-3EA1-B0CB0AC02B00}"/>
              </a:ext>
            </a:extLst>
          </p:cNvPr>
          <p:cNvSpPr/>
          <p:nvPr/>
        </p:nvSpPr>
        <p:spPr>
          <a:xfrm>
            <a:off x="861666" y="3714696"/>
            <a:ext cx="959487" cy="793044"/>
          </a:xfrm>
          <a:prstGeom prst="flowChartDecision">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ptos" panose="020B0004020202020204" pitchFamily="34" charset="0"/>
            </a:endParaRPr>
          </a:p>
        </p:txBody>
      </p:sp>
      <p:sp>
        <p:nvSpPr>
          <p:cNvPr id="49" name="TextBox 48">
            <a:extLst>
              <a:ext uri="{FF2B5EF4-FFF2-40B4-BE49-F238E27FC236}">
                <a16:creationId xmlns:a16="http://schemas.microsoft.com/office/drawing/2014/main" id="{80CDE85D-F37A-C2CD-450A-DF3283AD9FEB}"/>
              </a:ext>
            </a:extLst>
          </p:cNvPr>
          <p:cNvSpPr txBox="1"/>
          <p:nvPr/>
        </p:nvSpPr>
        <p:spPr>
          <a:xfrm>
            <a:off x="341310" y="4949618"/>
            <a:ext cx="2382840" cy="1631216"/>
          </a:xfrm>
          <a:prstGeom prst="rect">
            <a:avLst/>
          </a:prstGeom>
          <a:noFill/>
        </p:spPr>
        <p:txBody>
          <a:bodyPr wrap="square" rtlCol="0">
            <a:spAutoFit/>
          </a:bodyPr>
          <a:lstStyle/>
          <a:p>
            <a:pPr>
              <a:defRPr/>
            </a:pPr>
            <a:r>
              <a:rPr lang="en-US" sz="1100">
                <a:solidFill>
                  <a:schemeClr val="bg1"/>
                </a:solidFill>
                <a:latin typeface="Aptos" panose="020B0004020202020204" pitchFamily="34" charset="0"/>
              </a:rPr>
              <a:t>Sessions with business and IT stakeholders to understand the KPIs and modeling requirements</a:t>
            </a:r>
          </a:p>
          <a:p>
            <a:pPr>
              <a:defRPr/>
            </a:pPr>
            <a:endParaRPr lang="en-US" sz="1100">
              <a:solidFill>
                <a:schemeClr val="bg1"/>
              </a:solidFill>
              <a:latin typeface="Aptos" panose="020B0004020202020204" pitchFamily="34" charset="0"/>
            </a:endParaRPr>
          </a:p>
          <a:p>
            <a:pPr>
              <a:defRPr/>
            </a:pPr>
            <a:r>
              <a:rPr lang="en-US" sz="1100">
                <a:solidFill>
                  <a:schemeClr val="bg1"/>
                </a:solidFill>
                <a:latin typeface="Aptos" panose="020B0004020202020204" pitchFamily="34" charset="0"/>
              </a:rPr>
              <a:t>Finalize the target fields in semantic data layer along with required operations like aggregations, complex calculations, etc.</a:t>
            </a:r>
          </a:p>
          <a:p>
            <a:pPr>
              <a:defRPr/>
            </a:pPr>
            <a:endParaRPr kumimoji="0" lang="en-US" sz="1200" b="0" i="0" u="none" strike="noStrike" kern="1200" cap="none" spc="0" normalizeH="0" baseline="0" noProof="0">
              <a:ln>
                <a:noFill/>
              </a:ln>
              <a:solidFill>
                <a:schemeClr val="bg1"/>
              </a:solidFill>
              <a:effectLst/>
              <a:uLnTx/>
              <a:uFillTx/>
              <a:latin typeface="Aptos" panose="020B0004020202020204" pitchFamily="34" charset="0"/>
            </a:endParaRPr>
          </a:p>
        </p:txBody>
      </p:sp>
      <p:sp>
        <p:nvSpPr>
          <p:cNvPr id="50" name="Flowchart: Decision 4">
            <a:extLst>
              <a:ext uri="{FF2B5EF4-FFF2-40B4-BE49-F238E27FC236}">
                <a16:creationId xmlns:a16="http://schemas.microsoft.com/office/drawing/2014/main" id="{412228A6-33D7-A29C-713D-0EC6ED68F570}"/>
              </a:ext>
            </a:extLst>
          </p:cNvPr>
          <p:cNvSpPr/>
          <p:nvPr/>
        </p:nvSpPr>
        <p:spPr>
          <a:xfrm>
            <a:off x="3036797" y="3093000"/>
            <a:ext cx="1424609" cy="1444488"/>
          </a:xfrm>
          <a:prstGeom prst="flowChartDecision">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ptos" panose="020B0004020202020204" pitchFamily="34" charset="0"/>
            </a:endParaRPr>
          </a:p>
        </p:txBody>
      </p:sp>
      <p:sp>
        <p:nvSpPr>
          <p:cNvPr id="51" name="TextBox 50">
            <a:extLst>
              <a:ext uri="{FF2B5EF4-FFF2-40B4-BE49-F238E27FC236}">
                <a16:creationId xmlns:a16="http://schemas.microsoft.com/office/drawing/2014/main" id="{16697017-A0BB-22AD-5386-7A72458D57DB}"/>
              </a:ext>
            </a:extLst>
          </p:cNvPr>
          <p:cNvSpPr txBox="1"/>
          <p:nvPr/>
        </p:nvSpPr>
        <p:spPr>
          <a:xfrm>
            <a:off x="3198054" y="2754995"/>
            <a:ext cx="11842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ptos" panose="020B0004020202020204" pitchFamily="34" charset="0"/>
              </a:rPr>
              <a:t>Prioritization</a:t>
            </a:r>
          </a:p>
        </p:txBody>
      </p:sp>
      <p:sp>
        <p:nvSpPr>
          <p:cNvPr id="52" name="TextBox 51">
            <a:extLst>
              <a:ext uri="{FF2B5EF4-FFF2-40B4-BE49-F238E27FC236}">
                <a16:creationId xmlns:a16="http://schemas.microsoft.com/office/drawing/2014/main" id="{60749D38-8E9F-9D4C-53CB-65A0D841D7E5}"/>
              </a:ext>
            </a:extLst>
          </p:cNvPr>
          <p:cNvSpPr txBox="1"/>
          <p:nvPr/>
        </p:nvSpPr>
        <p:spPr>
          <a:xfrm>
            <a:off x="2980269" y="5019066"/>
            <a:ext cx="1530032" cy="461665"/>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chemeClr val="bg1"/>
                </a:solidFill>
                <a:effectLst/>
                <a:uLnTx/>
                <a:uFillTx/>
                <a:latin typeface="Aptos" panose="020B0004020202020204" pitchFamily="34" charset="0"/>
              </a:rPr>
              <a:t>Source to Target mapping</a:t>
            </a:r>
          </a:p>
        </p:txBody>
      </p:sp>
      <p:sp>
        <p:nvSpPr>
          <p:cNvPr id="53" name="TextBox 52">
            <a:extLst>
              <a:ext uri="{FF2B5EF4-FFF2-40B4-BE49-F238E27FC236}">
                <a16:creationId xmlns:a16="http://schemas.microsoft.com/office/drawing/2014/main" id="{D5A2AC4B-EE02-0E25-5EC9-3C9A53AD0627}"/>
              </a:ext>
            </a:extLst>
          </p:cNvPr>
          <p:cNvSpPr txBox="1"/>
          <p:nvPr/>
        </p:nvSpPr>
        <p:spPr>
          <a:xfrm>
            <a:off x="4494115" y="3049631"/>
            <a:ext cx="120752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Aptos" panose="020B0004020202020204" pitchFamily="34" charset="0"/>
              </a:rPr>
              <a:t>Product Backlog</a:t>
            </a:r>
          </a:p>
        </p:txBody>
      </p:sp>
      <p:pic>
        <p:nvPicPr>
          <p:cNvPr id="54" name="Picture 10" descr="Image result for half circle with arrow">
            <a:extLst>
              <a:ext uri="{FF2B5EF4-FFF2-40B4-BE49-F238E27FC236}">
                <a16:creationId xmlns:a16="http://schemas.microsoft.com/office/drawing/2014/main" id="{92BB2DB2-F4C8-BEFD-E506-265846EDCA7C}"/>
              </a:ext>
            </a:extLst>
          </p:cNvPr>
          <p:cNvPicPr>
            <a:picLocks noChangeAspect="1" noChangeArrowheads="1"/>
          </p:cNvPicPr>
          <p:nvPr/>
        </p:nvPicPr>
        <p:blipFill>
          <a:blip r:embed="rId2">
            <a:duotone>
              <a:schemeClr val="accent6">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rot="7148234">
            <a:off x="5524021" y="2439350"/>
            <a:ext cx="3525926" cy="334373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9BEDF47B-149B-F7C8-191E-04CEB56A4A2E}"/>
              </a:ext>
            </a:extLst>
          </p:cNvPr>
          <p:cNvSpPr txBox="1"/>
          <p:nvPr/>
        </p:nvSpPr>
        <p:spPr>
          <a:xfrm>
            <a:off x="7129655" y="5132215"/>
            <a:ext cx="111333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ptos" panose="020B0004020202020204" pitchFamily="34" charset="0"/>
              </a:rPr>
              <a:t>Apply naming conventions</a:t>
            </a:r>
          </a:p>
        </p:txBody>
      </p:sp>
      <p:sp>
        <p:nvSpPr>
          <p:cNvPr id="56" name="TextBox 55">
            <a:extLst>
              <a:ext uri="{FF2B5EF4-FFF2-40B4-BE49-F238E27FC236}">
                <a16:creationId xmlns:a16="http://schemas.microsoft.com/office/drawing/2014/main" id="{BA43E276-5F23-F6ED-9233-991B05976AE1}"/>
              </a:ext>
            </a:extLst>
          </p:cNvPr>
          <p:cNvSpPr txBox="1"/>
          <p:nvPr/>
        </p:nvSpPr>
        <p:spPr>
          <a:xfrm>
            <a:off x="5946135" y="4777264"/>
            <a:ext cx="99441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ptos" panose="020B0004020202020204" pitchFamily="34" charset="0"/>
              </a:rPr>
              <a:t>Identify relationships</a:t>
            </a:r>
          </a:p>
        </p:txBody>
      </p:sp>
      <p:sp>
        <p:nvSpPr>
          <p:cNvPr id="57" name="TextBox 56">
            <a:extLst>
              <a:ext uri="{FF2B5EF4-FFF2-40B4-BE49-F238E27FC236}">
                <a16:creationId xmlns:a16="http://schemas.microsoft.com/office/drawing/2014/main" id="{CC49FE14-AA03-EB73-C7D8-340CAD1A3A37}"/>
              </a:ext>
            </a:extLst>
          </p:cNvPr>
          <p:cNvSpPr txBox="1"/>
          <p:nvPr/>
        </p:nvSpPr>
        <p:spPr>
          <a:xfrm>
            <a:off x="5812737" y="3657717"/>
            <a:ext cx="114376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ptos" panose="020B0004020202020204" pitchFamily="34" charset="0"/>
              </a:rPr>
              <a:t>Apply data model patterns</a:t>
            </a:r>
          </a:p>
        </p:txBody>
      </p:sp>
      <p:sp>
        <p:nvSpPr>
          <p:cNvPr id="58" name="TextBox 57">
            <a:extLst>
              <a:ext uri="{FF2B5EF4-FFF2-40B4-BE49-F238E27FC236}">
                <a16:creationId xmlns:a16="http://schemas.microsoft.com/office/drawing/2014/main" id="{2AE9F507-15A6-1469-FF8B-CD19A14A1D2C}"/>
              </a:ext>
            </a:extLst>
          </p:cNvPr>
          <p:cNvSpPr txBox="1"/>
          <p:nvPr/>
        </p:nvSpPr>
        <p:spPr>
          <a:xfrm>
            <a:off x="6848008" y="2993202"/>
            <a:ext cx="106507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ptos" panose="020B0004020202020204" pitchFamily="34" charset="0"/>
              </a:rPr>
              <a:t>Assign keys</a:t>
            </a:r>
          </a:p>
        </p:txBody>
      </p:sp>
      <p:cxnSp>
        <p:nvCxnSpPr>
          <p:cNvPr id="59" name="Straight Connector 58">
            <a:extLst>
              <a:ext uri="{FF2B5EF4-FFF2-40B4-BE49-F238E27FC236}">
                <a16:creationId xmlns:a16="http://schemas.microsoft.com/office/drawing/2014/main" id="{BE802568-875F-555F-7409-1770A3D57412}"/>
              </a:ext>
            </a:extLst>
          </p:cNvPr>
          <p:cNvCxnSpPr>
            <a:cxnSpLocks/>
          </p:cNvCxnSpPr>
          <p:nvPr/>
        </p:nvCxnSpPr>
        <p:spPr>
          <a:xfrm flipV="1">
            <a:off x="8601294" y="4967723"/>
            <a:ext cx="547180" cy="1"/>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1C23868-66AF-4D4C-2493-E0519CA4A049}"/>
              </a:ext>
            </a:extLst>
          </p:cNvPr>
          <p:cNvSpPr/>
          <p:nvPr/>
        </p:nvSpPr>
        <p:spPr>
          <a:xfrm flipV="1">
            <a:off x="9146728" y="4858936"/>
            <a:ext cx="184626" cy="181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ptos" panose="020B0004020202020204" pitchFamily="34" charset="0"/>
            </a:endParaRPr>
          </a:p>
        </p:txBody>
      </p:sp>
      <p:sp>
        <p:nvSpPr>
          <p:cNvPr id="61" name="Flowchart: Decision 15">
            <a:extLst>
              <a:ext uri="{FF2B5EF4-FFF2-40B4-BE49-F238E27FC236}">
                <a16:creationId xmlns:a16="http://schemas.microsoft.com/office/drawing/2014/main" id="{6188B9A3-56B5-A2AF-7918-5E38E45FD1D5}"/>
              </a:ext>
            </a:extLst>
          </p:cNvPr>
          <p:cNvSpPr/>
          <p:nvPr/>
        </p:nvSpPr>
        <p:spPr>
          <a:xfrm>
            <a:off x="9100017" y="3122694"/>
            <a:ext cx="1650519" cy="1539009"/>
          </a:xfrm>
          <a:prstGeom prst="flowChartDecision">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ptos" panose="020B0004020202020204" pitchFamily="34" charset="0"/>
            </a:endParaRPr>
          </a:p>
        </p:txBody>
      </p:sp>
      <p:sp>
        <p:nvSpPr>
          <p:cNvPr id="62" name="TextBox 61">
            <a:extLst>
              <a:ext uri="{FF2B5EF4-FFF2-40B4-BE49-F238E27FC236}">
                <a16:creationId xmlns:a16="http://schemas.microsoft.com/office/drawing/2014/main" id="{0E201DCE-11F5-AE31-28C4-68248A4E5F7A}"/>
              </a:ext>
            </a:extLst>
          </p:cNvPr>
          <p:cNvSpPr txBox="1"/>
          <p:nvPr/>
        </p:nvSpPr>
        <p:spPr>
          <a:xfrm>
            <a:off x="9435933" y="3954831"/>
            <a:ext cx="9944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Aptos" panose="020B0004020202020204" pitchFamily="34" charset="0"/>
              </a:rPr>
              <a:t>Business Validation</a:t>
            </a:r>
          </a:p>
        </p:txBody>
      </p:sp>
      <p:pic>
        <p:nvPicPr>
          <p:cNvPr id="63" name="Graphic 62" descr="Treasure Map with solid fill">
            <a:extLst>
              <a:ext uri="{FF2B5EF4-FFF2-40B4-BE49-F238E27FC236}">
                <a16:creationId xmlns:a16="http://schemas.microsoft.com/office/drawing/2014/main" id="{CA0695E2-4FAF-3AA7-75DB-D6B7B2B52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3930" y="3586460"/>
            <a:ext cx="583036" cy="583036"/>
          </a:xfrm>
          <a:prstGeom prst="rect">
            <a:avLst/>
          </a:prstGeom>
        </p:spPr>
      </p:pic>
      <p:pic>
        <p:nvPicPr>
          <p:cNvPr id="64" name="Graphic 63" descr="Test tubes with solid fill">
            <a:extLst>
              <a:ext uri="{FF2B5EF4-FFF2-40B4-BE49-F238E27FC236}">
                <a16:creationId xmlns:a16="http://schemas.microsoft.com/office/drawing/2014/main" id="{26AE9478-60D0-25F2-8527-EF67F6CBF6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0734" y="4695433"/>
            <a:ext cx="467871" cy="467871"/>
          </a:xfrm>
          <a:prstGeom prst="rect">
            <a:avLst/>
          </a:prstGeom>
        </p:spPr>
      </p:pic>
      <p:pic>
        <p:nvPicPr>
          <p:cNvPr id="65" name="Graphic 64" descr="Blueprint with solid fill">
            <a:extLst>
              <a:ext uri="{FF2B5EF4-FFF2-40B4-BE49-F238E27FC236}">
                <a16:creationId xmlns:a16="http://schemas.microsoft.com/office/drawing/2014/main" id="{0E90244F-4DCB-16F9-E09D-F303545272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1422" y="4200922"/>
            <a:ext cx="671425" cy="671425"/>
          </a:xfrm>
          <a:prstGeom prst="rect">
            <a:avLst/>
          </a:prstGeom>
        </p:spPr>
      </p:pic>
      <p:pic>
        <p:nvPicPr>
          <p:cNvPr id="66" name="Graphic 65" descr="Puzzle with solid fill">
            <a:extLst>
              <a:ext uri="{FF2B5EF4-FFF2-40B4-BE49-F238E27FC236}">
                <a16:creationId xmlns:a16="http://schemas.microsoft.com/office/drawing/2014/main" id="{602A56E3-EB65-A723-E831-9E8A98C6A1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59826" y="3056512"/>
            <a:ext cx="600521" cy="600521"/>
          </a:xfrm>
          <a:prstGeom prst="rect">
            <a:avLst/>
          </a:prstGeom>
        </p:spPr>
      </p:pic>
      <p:pic>
        <p:nvPicPr>
          <p:cNvPr id="67" name="Picture 2" descr="Image result for backlog icon png">
            <a:extLst>
              <a:ext uri="{FF2B5EF4-FFF2-40B4-BE49-F238E27FC236}">
                <a16:creationId xmlns:a16="http://schemas.microsoft.com/office/drawing/2014/main" id="{95C8BCE0-FE7F-4162-6415-61C561F5417D}"/>
              </a:ext>
            </a:extLst>
          </p:cNvPr>
          <p:cNvPicPr>
            <a:picLocks noChangeAspect="1" noChangeArrowheads="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37235" y="2651088"/>
            <a:ext cx="321285" cy="3251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8" name="Graphic 67" descr="Rating 3 Star with solid fill">
            <a:extLst>
              <a:ext uri="{FF2B5EF4-FFF2-40B4-BE49-F238E27FC236}">
                <a16:creationId xmlns:a16="http://schemas.microsoft.com/office/drawing/2014/main" id="{DCD86274-418F-0718-F130-E2B6FB329F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06445" y="2619254"/>
            <a:ext cx="506942" cy="527871"/>
          </a:xfrm>
          <a:prstGeom prst="rect">
            <a:avLst/>
          </a:prstGeom>
        </p:spPr>
      </p:pic>
      <p:pic>
        <p:nvPicPr>
          <p:cNvPr id="69" name="Graphic 68" descr="Handshake with solid fill">
            <a:extLst>
              <a:ext uri="{FF2B5EF4-FFF2-40B4-BE49-F238E27FC236}">
                <a16:creationId xmlns:a16="http://schemas.microsoft.com/office/drawing/2014/main" id="{A0F3B9C0-709A-410C-9E56-BF85EAD945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43165" y="3503887"/>
            <a:ext cx="564892" cy="564892"/>
          </a:xfrm>
          <a:prstGeom prst="rect">
            <a:avLst/>
          </a:prstGeom>
        </p:spPr>
      </p:pic>
      <p:pic>
        <p:nvPicPr>
          <p:cNvPr id="70" name="Picture 69">
            <a:extLst>
              <a:ext uri="{FF2B5EF4-FFF2-40B4-BE49-F238E27FC236}">
                <a16:creationId xmlns:a16="http://schemas.microsoft.com/office/drawing/2014/main" id="{2555778A-8993-3D71-2A97-C6DB6072CDD8}"/>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300000"/>
                    </a14:imgEffect>
                  </a14:imgLayer>
                </a14:imgProps>
              </a:ext>
              <a:ext uri="{28A0092B-C50C-407E-A947-70E740481C1C}">
                <a14:useLocalDpi xmlns:a14="http://schemas.microsoft.com/office/drawing/2010/main" val="0"/>
              </a:ext>
            </a:extLst>
          </a:blip>
          <a:srcRect/>
          <a:stretch/>
        </p:blipFill>
        <p:spPr>
          <a:xfrm>
            <a:off x="11031544" y="2665900"/>
            <a:ext cx="670859" cy="823460"/>
          </a:xfrm>
          <a:prstGeom prst="rect">
            <a:avLst/>
          </a:prstGeom>
        </p:spPr>
      </p:pic>
      <p:sp>
        <p:nvSpPr>
          <p:cNvPr id="73" name="Rectangle: Rounded Corners 28">
            <a:extLst>
              <a:ext uri="{FF2B5EF4-FFF2-40B4-BE49-F238E27FC236}">
                <a16:creationId xmlns:a16="http://schemas.microsoft.com/office/drawing/2014/main" id="{A6218BBC-A204-1E5C-FA83-261AF191C204}"/>
              </a:ext>
            </a:extLst>
          </p:cNvPr>
          <p:cNvSpPr/>
          <p:nvPr/>
        </p:nvSpPr>
        <p:spPr>
          <a:xfrm>
            <a:off x="413480" y="1367431"/>
            <a:ext cx="2189919" cy="4480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ptos SemiBold" panose="020B0004020202020204" pitchFamily="34" charset="0"/>
              </a:rPr>
              <a:t>Data Analysis &amp; Workshop</a:t>
            </a:r>
          </a:p>
        </p:txBody>
      </p:sp>
      <p:sp>
        <p:nvSpPr>
          <p:cNvPr id="74" name="Rectangle: Rounded Corners 29">
            <a:extLst>
              <a:ext uri="{FF2B5EF4-FFF2-40B4-BE49-F238E27FC236}">
                <a16:creationId xmlns:a16="http://schemas.microsoft.com/office/drawing/2014/main" id="{9AB6EAA9-DFB5-03AD-31F9-892BFB1DFB0F}"/>
              </a:ext>
            </a:extLst>
          </p:cNvPr>
          <p:cNvSpPr/>
          <p:nvPr/>
        </p:nvSpPr>
        <p:spPr>
          <a:xfrm>
            <a:off x="2959302" y="1354127"/>
            <a:ext cx="5380713" cy="4480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solidFill>
                <a:latin typeface="Aptos SemiBold" panose="020B0004020202020204" pitchFamily="34" charset="0"/>
              </a:rPr>
              <a:t>Agile based Iterative Delivery</a:t>
            </a:r>
          </a:p>
        </p:txBody>
      </p:sp>
      <p:sp>
        <p:nvSpPr>
          <p:cNvPr id="75" name="Rectangle: Rounded Corners 30">
            <a:extLst>
              <a:ext uri="{FF2B5EF4-FFF2-40B4-BE49-F238E27FC236}">
                <a16:creationId xmlns:a16="http://schemas.microsoft.com/office/drawing/2014/main" id="{ACE3CE98-6136-84DD-E77C-7EDF0691E59B}"/>
              </a:ext>
            </a:extLst>
          </p:cNvPr>
          <p:cNvSpPr/>
          <p:nvPr/>
        </p:nvSpPr>
        <p:spPr>
          <a:xfrm>
            <a:off x="8453694" y="1354444"/>
            <a:ext cx="3647529" cy="4480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ptos SemiBold" panose="020B0004020202020204" pitchFamily="34" charset="0"/>
              </a:rPr>
              <a:t>Consumption</a:t>
            </a:r>
            <a:endParaRPr lang="en-IN" sz="1400" b="1">
              <a:solidFill>
                <a:schemeClr val="tx1"/>
              </a:solidFill>
              <a:latin typeface="Aptos SemiBold" panose="020B0004020202020204" pitchFamily="34" charset="0"/>
            </a:endParaRPr>
          </a:p>
        </p:txBody>
      </p:sp>
      <p:cxnSp>
        <p:nvCxnSpPr>
          <p:cNvPr id="76" name="Connector: Elbow 31">
            <a:extLst>
              <a:ext uri="{FF2B5EF4-FFF2-40B4-BE49-F238E27FC236}">
                <a16:creationId xmlns:a16="http://schemas.microsoft.com/office/drawing/2014/main" id="{DD4C9511-DD6B-ED49-8B13-A89598F8C8C6}"/>
              </a:ext>
            </a:extLst>
          </p:cNvPr>
          <p:cNvCxnSpPr>
            <a:cxnSpLocks/>
            <a:stCxn id="61" idx="3"/>
            <a:endCxn id="70" idx="2"/>
          </p:cNvCxnSpPr>
          <p:nvPr/>
        </p:nvCxnSpPr>
        <p:spPr>
          <a:xfrm flipV="1">
            <a:off x="10750536" y="3489360"/>
            <a:ext cx="616438" cy="4028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Picture 4" descr="Image result for sprint planning icon">
            <a:extLst>
              <a:ext uri="{FF2B5EF4-FFF2-40B4-BE49-F238E27FC236}">
                <a16:creationId xmlns:a16="http://schemas.microsoft.com/office/drawing/2014/main" id="{61A47400-79B4-3407-38EE-64FA530A56E0}"/>
              </a:ext>
            </a:extLst>
          </p:cNvPr>
          <p:cNvPicPr>
            <a:picLocks noChangeAspect="1" noChangeArrowheads="1"/>
          </p:cNvPicPr>
          <p:nvPr/>
        </p:nvPicPr>
        <p:blipFill>
          <a:blip r:embed="rId1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8517" y="3476122"/>
            <a:ext cx="411422" cy="41634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79" name="Picture 6" descr="Image result for sprint backlog icon">
            <a:extLst>
              <a:ext uri="{FF2B5EF4-FFF2-40B4-BE49-F238E27FC236}">
                <a16:creationId xmlns:a16="http://schemas.microsoft.com/office/drawing/2014/main" id="{F30BAAA0-61AE-F447-2650-476FB8ED5BC1}"/>
              </a:ext>
            </a:extLst>
          </p:cNvPr>
          <p:cNvPicPr>
            <a:picLocks noChangeAspect="1" noChangeArrowheads="1"/>
          </p:cNvPicPr>
          <p:nvPr/>
        </p:nvPicPr>
        <p:blipFill>
          <a:blip r:embed="rId19"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52629" y="4425263"/>
            <a:ext cx="540411" cy="546879"/>
          </a:xfrm>
          <a:prstGeom prst="rect">
            <a:avLst/>
          </a:prstGeom>
          <a:noFill/>
          <a:effectLst/>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9D9A20FB-431B-9F90-94D7-D0CC316C1C78}"/>
              </a:ext>
            </a:extLst>
          </p:cNvPr>
          <p:cNvSpPr txBox="1"/>
          <p:nvPr/>
        </p:nvSpPr>
        <p:spPr>
          <a:xfrm>
            <a:off x="4664945" y="5027321"/>
            <a:ext cx="902812" cy="230832"/>
          </a:xfrm>
          <a:prstGeom prst="rect">
            <a:avLst/>
          </a:prstGeom>
          <a:noFill/>
        </p:spPr>
        <p:txBody>
          <a:bodyPr wrap="non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chemeClr val="bg1"/>
                </a:solidFill>
                <a:effectLst/>
                <a:uLnTx/>
                <a:uFillTx/>
                <a:latin typeface="Aptos" panose="020B0004020202020204" pitchFamily="34" charset="0"/>
                <a:cs typeface="Calibri" panose="020F0502020204030204" pitchFamily="34" charset="0"/>
              </a:rPr>
              <a:t>Sprint Backlog</a:t>
            </a:r>
          </a:p>
        </p:txBody>
      </p:sp>
      <p:pic>
        <p:nvPicPr>
          <p:cNvPr id="81" name="Graphic 80" descr="Users with solid fill">
            <a:extLst>
              <a:ext uri="{FF2B5EF4-FFF2-40B4-BE49-F238E27FC236}">
                <a16:creationId xmlns:a16="http://schemas.microsoft.com/office/drawing/2014/main" id="{99A8D322-BC3A-FEFE-B972-ECEE39F4B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2099" y="3800281"/>
            <a:ext cx="621694" cy="621694"/>
          </a:xfrm>
          <a:prstGeom prst="rect">
            <a:avLst/>
          </a:prstGeom>
        </p:spPr>
      </p:pic>
      <p:sp>
        <p:nvSpPr>
          <p:cNvPr id="82" name="TextBox 81">
            <a:extLst>
              <a:ext uri="{FF2B5EF4-FFF2-40B4-BE49-F238E27FC236}">
                <a16:creationId xmlns:a16="http://schemas.microsoft.com/office/drawing/2014/main" id="{A3D557C6-5CC7-8E0B-A8BC-693EABB0422B}"/>
              </a:ext>
            </a:extLst>
          </p:cNvPr>
          <p:cNvSpPr txBox="1"/>
          <p:nvPr/>
        </p:nvSpPr>
        <p:spPr>
          <a:xfrm>
            <a:off x="407202" y="3255714"/>
            <a:ext cx="1923934" cy="307777"/>
          </a:xfrm>
          <a:prstGeom prst="rect">
            <a:avLst/>
          </a:prstGeom>
          <a:noFill/>
        </p:spPr>
        <p:txBody>
          <a:bodyPr wrap="square">
            <a:spAutoFit/>
          </a:bodyPr>
          <a:lstStyle/>
          <a:p>
            <a:r>
              <a:rPr lang="en-US" sz="1400" b="1">
                <a:solidFill>
                  <a:schemeClr val="bg1"/>
                </a:solidFill>
                <a:latin typeface="Aptos" panose="020B0004020202020204" pitchFamily="34" charset="0"/>
              </a:rPr>
              <a:t>Qualitative analysis</a:t>
            </a:r>
          </a:p>
        </p:txBody>
      </p:sp>
      <p:sp>
        <p:nvSpPr>
          <p:cNvPr id="83" name="TextBox 82">
            <a:extLst>
              <a:ext uri="{FF2B5EF4-FFF2-40B4-BE49-F238E27FC236}">
                <a16:creationId xmlns:a16="http://schemas.microsoft.com/office/drawing/2014/main" id="{1276FD8D-413C-7474-CA5F-1A40779F12BA}"/>
              </a:ext>
            </a:extLst>
          </p:cNvPr>
          <p:cNvSpPr txBox="1"/>
          <p:nvPr/>
        </p:nvSpPr>
        <p:spPr>
          <a:xfrm>
            <a:off x="407202" y="2079980"/>
            <a:ext cx="1923934" cy="307777"/>
          </a:xfrm>
          <a:prstGeom prst="rect">
            <a:avLst/>
          </a:prstGeom>
          <a:noFill/>
        </p:spPr>
        <p:txBody>
          <a:bodyPr wrap="square">
            <a:spAutoFit/>
          </a:bodyPr>
          <a:lstStyle/>
          <a:p>
            <a:r>
              <a:rPr lang="en-US" sz="1400" b="1">
                <a:solidFill>
                  <a:schemeClr val="bg1"/>
                </a:solidFill>
                <a:latin typeface="Aptos" panose="020B0004020202020204" pitchFamily="34" charset="0"/>
              </a:rPr>
              <a:t>Quantitative analysis</a:t>
            </a:r>
          </a:p>
        </p:txBody>
      </p:sp>
      <p:sp>
        <p:nvSpPr>
          <p:cNvPr id="84" name="Flowchart: Decision 39">
            <a:extLst>
              <a:ext uri="{FF2B5EF4-FFF2-40B4-BE49-F238E27FC236}">
                <a16:creationId xmlns:a16="http://schemas.microsoft.com/office/drawing/2014/main" id="{8A29ADC7-D662-4841-89F4-65EAB3876891}"/>
              </a:ext>
            </a:extLst>
          </p:cNvPr>
          <p:cNvSpPr/>
          <p:nvPr/>
        </p:nvSpPr>
        <p:spPr>
          <a:xfrm>
            <a:off x="889426" y="2394774"/>
            <a:ext cx="959487" cy="793044"/>
          </a:xfrm>
          <a:prstGeom prst="flowChartDecision">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ptos" panose="020B0004020202020204" pitchFamily="34" charset="0"/>
            </a:endParaRPr>
          </a:p>
        </p:txBody>
      </p:sp>
      <p:pic>
        <p:nvPicPr>
          <p:cNvPr id="85" name="Graphic 84" descr="Robot Hand outline">
            <a:extLst>
              <a:ext uri="{FF2B5EF4-FFF2-40B4-BE49-F238E27FC236}">
                <a16:creationId xmlns:a16="http://schemas.microsoft.com/office/drawing/2014/main" id="{04A3D896-6507-17EE-BBCF-12F9A5E1215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46285" y="2473721"/>
            <a:ext cx="545266" cy="545266"/>
          </a:xfrm>
          <a:prstGeom prst="rect">
            <a:avLst/>
          </a:prstGeom>
        </p:spPr>
      </p:pic>
      <p:cxnSp>
        <p:nvCxnSpPr>
          <p:cNvPr id="86" name="Connector: Elbow 41">
            <a:extLst>
              <a:ext uri="{FF2B5EF4-FFF2-40B4-BE49-F238E27FC236}">
                <a16:creationId xmlns:a16="http://schemas.microsoft.com/office/drawing/2014/main" id="{9DBD1445-32C5-58A9-42F3-EFA3B1E95201}"/>
              </a:ext>
            </a:extLst>
          </p:cNvPr>
          <p:cNvCxnSpPr>
            <a:cxnSpLocks/>
            <a:stCxn id="48" idx="3"/>
          </p:cNvCxnSpPr>
          <p:nvPr/>
        </p:nvCxnSpPr>
        <p:spPr>
          <a:xfrm flipV="1">
            <a:off x="1821153" y="3792141"/>
            <a:ext cx="602596" cy="319077"/>
          </a:xfrm>
          <a:prstGeom prst="bentConnector3">
            <a:avLst/>
          </a:prstGeom>
        </p:spPr>
        <p:style>
          <a:lnRef idx="1">
            <a:schemeClr val="dk1"/>
          </a:lnRef>
          <a:fillRef idx="0">
            <a:schemeClr val="dk1"/>
          </a:fillRef>
          <a:effectRef idx="0">
            <a:schemeClr val="dk1"/>
          </a:effectRef>
          <a:fontRef idx="minor">
            <a:schemeClr val="tx1"/>
          </a:fontRef>
        </p:style>
      </p:cxnSp>
      <p:cxnSp>
        <p:nvCxnSpPr>
          <p:cNvPr id="87" name="Connector: Elbow 42">
            <a:extLst>
              <a:ext uri="{FF2B5EF4-FFF2-40B4-BE49-F238E27FC236}">
                <a16:creationId xmlns:a16="http://schemas.microsoft.com/office/drawing/2014/main" id="{09823692-BBE9-649C-9A4F-204558EA3CDF}"/>
              </a:ext>
            </a:extLst>
          </p:cNvPr>
          <p:cNvCxnSpPr>
            <a:cxnSpLocks/>
          </p:cNvCxnSpPr>
          <p:nvPr/>
        </p:nvCxnSpPr>
        <p:spPr>
          <a:xfrm>
            <a:off x="1877489" y="2791296"/>
            <a:ext cx="248563" cy="1008985"/>
          </a:xfrm>
          <a:prstGeom prst="bentConnector2">
            <a:avLst/>
          </a:prstGeom>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CFC461E0-908C-8062-0451-D00873486C54}"/>
              </a:ext>
            </a:extLst>
          </p:cNvPr>
          <p:cNvSpPr txBox="1"/>
          <p:nvPr/>
        </p:nvSpPr>
        <p:spPr>
          <a:xfrm>
            <a:off x="9280481" y="4819175"/>
            <a:ext cx="1407151"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Aptos" panose="020B0004020202020204" pitchFamily="34" charset="0"/>
              </a:rPr>
              <a:t>Normalize to reduce data redundancy</a:t>
            </a:r>
            <a:endParaRPr kumimoji="0" lang="en-US" sz="1400" b="0" i="0" u="none" strike="noStrike" kern="1200" cap="none" spc="0" normalizeH="0" baseline="0" noProof="0">
              <a:ln>
                <a:noFill/>
              </a:ln>
              <a:solidFill>
                <a:schemeClr val="bg1"/>
              </a:solidFill>
              <a:effectLst/>
              <a:uLnTx/>
              <a:uFillTx/>
              <a:latin typeface="Aptos" panose="020B0004020202020204" pitchFamily="34" charset="0"/>
            </a:endParaRPr>
          </a:p>
        </p:txBody>
      </p:sp>
      <p:cxnSp>
        <p:nvCxnSpPr>
          <p:cNvPr id="98" name="Straight Arrow Connector 97">
            <a:extLst>
              <a:ext uri="{FF2B5EF4-FFF2-40B4-BE49-F238E27FC236}">
                <a16:creationId xmlns:a16="http://schemas.microsoft.com/office/drawing/2014/main" id="{C51D902F-905B-9922-FD77-BD25AE067726}"/>
              </a:ext>
            </a:extLst>
          </p:cNvPr>
          <p:cNvCxnSpPr>
            <a:cxnSpLocks/>
          </p:cNvCxnSpPr>
          <p:nvPr/>
        </p:nvCxnSpPr>
        <p:spPr>
          <a:xfrm>
            <a:off x="2293357" y="3793765"/>
            <a:ext cx="712064" cy="19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2BEB2765-747B-7B3A-BF12-1E3CF80BABF3}"/>
              </a:ext>
            </a:extLst>
          </p:cNvPr>
          <p:cNvCxnSpPr>
            <a:cxnSpLocks/>
          </p:cNvCxnSpPr>
          <p:nvPr/>
        </p:nvCxnSpPr>
        <p:spPr>
          <a:xfrm>
            <a:off x="4461406" y="3817095"/>
            <a:ext cx="460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AFE39595-16BA-DE07-073D-0F1DF91FA36C}"/>
              </a:ext>
            </a:extLst>
          </p:cNvPr>
          <p:cNvSpPr txBox="1"/>
          <p:nvPr/>
        </p:nvSpPr>
        <p:spPr>
          <a:xfrm>
            <a:off x="4730784" y="3916019"/>
            <a:ext cx="817852" cy="21544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black"/>
                </a:solidFill>
                <a:effectLst/>
                <a:uLnTx/>
                <a:uFillTx/>
                <a:latin typeface="Outfit"/>
                <a:cs typeface="Calibri" panose="020F0502020204030204" pitchFamily="34" charset="0"/>
              </a:rPr>
              <a:t>Sprint Planning</a:t>
            </a:r>
          </a:p>
        </p:txBody>
      </p:sp>
      <p:sp>
        <p:nvSpPr>
          <p:cNvPr id="3" name="Rectangle 2">
            <a:extLst>
              <a:ext uri="{FF2B5EF4-FFF2-40B4-BE49-F238E27FC236}">
                <a16:creationId xmlns:a16="http://schemas.microsoft.com/office/drawing/2014/main" id="{994B0426-9A3B-C550-F055-CED342D18393}"/>
              </a:ext>
            </a:extLst>
          </p:cNvPr>
          <p:cNvSpPr/>
          <p:nvPr/>
        </p:nvSpPr>
        <p:spPr>
          <a:xfrm>
            <a:off x="2959302" y="6121689"/>
            <a:ext cx="3997203" cy="380144"/>
          </a:xfrm>
          <a:prstGeom prst="rect">
            <a:avLst/>
          </a:prstGeom>
          <a:solidFill>
            <a:srgbClr val="EEDAD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Reusable Data Discovery Framework</a:t>
            </a:r>
            <a:endParaRPr lang="en-IN" sz="1200" b="1">
              <a:solidFill>
                <a:schemeClr val="bg1"/>
              </a:solidFill>
              <a:latin typeface="Aptos SemiBold" panose="020B0004020202020204" pitchFamily="34" charset="0"/>
            </a:endParaRPr>
          </a:p>
        </p:txBody>
      </p:sp>
      <p:sp>
        <p:nvSpPr>
          <p:cNvPr id="4" name="Rectangle 3">
            <a:extLst>
              <a:ext uri="{FF2B5EF4-FFF2-40B4-BE49-F238E27FC236}">
                <a16:creationId xmlns:a16="http://schemas.microsoft.com/office/drawing/2014/main" id="{88F19491-61F7-74C1-26FB-1989C0E147A2}"/>
              </a:ext>
            </a:extLst>
          </p:cNvPr>
          <p:cNvSpPr/>
          <p:nvPr/>
        </p:nvSpPr>
        <p:spPr>
          <a:xfrm>
            <a:off x="7415014" y="6121689"/>
            <a:ext cx="1933399" cy="380144"/>
          </a:xfrm>
          <a:prstGeom prst="rect">
            <a:avLst/>
          </a:prstGeom>
          <a:solidFill>
            <a:srgbClr val="EEDAD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DQ Framework</a:t>
            </a:r>
            <a:endParaRPr lang="en-IN" sz="1200" b="1">
              <a:solidFill>
                <a:schemeClr val="bg1"/>
              </a:solidFill>
              <a:latin typeface="Aptos SemiBold" panose="020B0004020202020204" pitchFamily="34" charset="0"/>
            </a:endParaRPr>
          </a:p>
        </p:txBody>
      </p:sp>
      <p:sp>
        <p:nvSpPr>
          <p:cNvPr id="5" name="Rectangle 4">
            <a:extLst>
              <a:ext uri="{FF2B5EF4-FFF2-40B4-BE49-F238E27FC236}">
                <a16:creationId xmlns:a16="http://schemas.microsoft.com/office/drawing/2014/main" id="{B40FEB0F-DE76-14C8-57D3-850DEEE3D7D5}"/>
              </a:ext>
            </a:extLst>
          </p:cNvPr>
          <p:cNvSpPr/>
          <p:nvPr/>
        </p:nvSpPr>
        <p:spPr>
          <a:xfrm>
            <a:off x="9806921" y="6121689"/>
            <a:ext cx="2294302" cy="380144"/>
          </a:xfrm>
          <a:prstGeom prst="rect">
            <a:avLst/>
          </a:prstGeom>
          <a:solidFill>
            <a:srgbClr val="EEDAD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~20% effort savings</a:t>
            </a:r>
            <a:endParaRPr lang="en-IN" sz="1200" b="1">
              <a:solidFill>
                <a:schemeClr val="bg1"/>
              </a:solidFill>
              <a:latin typeface="Aptos SemiBold" panose="020B0004020202020204" pitchFamily="34" charset="0"/>
            </a:endParaRPr>
          </a:p>
        </p:txBody>
      </p:sp>
    </p:spTree>
    <p:extLst>
      <p:ext uri="{BB962C8B-B14F-4D97-AF65-F5344CB8AC3E}">
        <p14:creationId xmlns:p14="http://schemas.microsoft.com/office/powerpoint/2010/main" val="30731658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5ED34-9EF5-D545-5806-0E2E001D0563}"/>
            </a:ext>
          </a:extLst>
        </p:cNvPr>
        <p:cNvGrpSpPr/>
        <p:nvPr/>
      </p:nvGrpSpPr>
      <p:grpSpPr>
        <a:xfrm>
          <a:off x="0" y="0"/>
          <a:ext cx="0" cy="0"/>
          <a:chOff x="0" y="0"/>
          <a:chExt cx="0" cy="0"/>
        </a:xfrm>
      </p:grpSpPr>
      <p:sp>
        <p:nvSpPr>
          <p:cNvPr id="31" name="Round Single Corner of Rectangle 30">
            <a:extLst>
              <a:ext uri="{FF2B5EF4-FFF2-40B4-BE49-F238E27FC236}">
                <a16:creationId xmlns:a16="http://schemas.microsoft.com/office/drawing/2014/main" id="{735B171E-538B-EE89-CCB4-223A384A7352}"/>
              </a:ext>
            </a:extLst>
          </p:cNvPr>
          <p:cNvSpPr/>
          <p:nvPr/>
        </p:nvSpPr>
        <p:spPr bwMode="auto">
          <a:xfrm rot="5400000">
            <a:off x="7814953" y="285205"/>
            <a:ext cx="1032335" cy="4788259"/>
          </a:xfrm>
          <a:prstGeom prst="round1Rect">
            <a:avLst>
              <a:gd name="adj" fmla="val 0"/>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33" name="Round Single Corner of Rectangle 32">
            <a:extLst>
              <a:ext uri="{FF2B5EF4-FFF2-40B4-BE49-F238E27FC236}">
                <a16:creationId xmlns:a16="http://schemas.microsoft.com/office/drawing/2014/main" id="{3E88F295-E45B-E956-913A-CFF52EFD580F}"/>
              </a:ext>
            </a:extLst>
          </p:cNvPr>
          <p:cNvSpPr/>
          <p:nvPr/>
        </p:nvSpPr>
        <p:spPr bwMode="auto">
          <a:xfrm rot="5400000">
            <a:off x="7814953" y="1400327"/>
            <a:ext cx="1032335" cy="4788259"/>
          </a:xfrm>
          <a:prstGeom prst="round1Rect">
            <a:avLst>
              <a:gd name="adj" fmla="val 0"/>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39" name="Round Single Corner of Rectangle 38">
            <a:extLst>
              <a:ext uri="{FF2B5EF4-FFF2-40B4-BE49-F238E27FC236}">
                <a16:creationId xmlns:a16="http://schemas.microsoft.com/office/drawing/2014/main" id="{DC52DF2E-0718-B62A-F8E3-737E56AF034A}"/>
              </a:ext>
            </a:extLst>
          </p:cNvPr>
          <p:cNvSpPr/>
          <p:nvPr/>
        </p:nvSpPr>
        <p:spPr bwMode="auto">
          <a:xfrm rot="5400000">
            <a:off x="7726190" y="2626513"/>
            <a:ext cx="1209860" cy="4788259"/>
          </a:xfrm>
          <a:prstGeom prst="round1Rect">
            <a:avLst>
              <a:gd name="adj" fmla="val 50000"/>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9" name="Rectángulo redondeado 13">
            <a:extLst>
              <a:ext uri="{FF2B5EF4-FFF2-40B4-BE49-F238E27FC236}">
                <a16:creationId xmlns:a16="http://schemas.microsoft.com/office/drawing/2014/main" id="{A492C625-08A4-3C09-13FE-A2A5D3110863}"/>
              </a:ext>
            </a:extLst>
          </p:cNvPr>
          <p:cNvSpPr/>
          <p:nvPr/>
        </p:nvSpPr>
        <p:spPr>
          <a:xfrm>
            <a:off x="368879" y="2163166"/>
            <a:ext cx="4874983" cy="456111"/>
          </a:xfrm>
          <a:prstGeom prst="roundRect">
            <a:avLst>
              <a:gd name="adj" fmla="val 0"/>
            </a:avLst>
          </a:prstGeom>
          <a:solidFill>
            <a:srgbClr val="B5C1CE"/>
          </a:solidFill>
          <a:ln w="25400" cap="flat" cmpd="sng" algn="ctr">
            <a:noFill/>
            <a:prstDash val="solid"/>
          </a:ln>
          <a:effectLst/>
        </p:spPr>
        <p:txBody>
          <a:bodyPr lIns="0" tIns="45717" rIns="0" bIns="45717" rtlCol="0" anchor="ctr"/>
          <a:lstStyle/>
          <a:p>
            <a:pPr marL="0" marR="0" lvl="0" indent="0" algn="ctr" defTabSz="533427"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Semantic Layer Data Transformations</a:t>
            </a:r>
          </a:p>
        </p:txBody>
      </p:sp>
      <p:sp>
        <p:nvSpPr>
          <p:cNvPr id="20" name="Round Single Corner of Rectangle 19">
            <a:extLst>
              <a:ext uri="{FF2B5EF4-FFF2-40B4-BE49-F238E27FC236}">
                <a16:creationId xmlns:a16="http://schemas.microsoft.com/office/drawing/2014/main" id="{C0F465DB-166D-3AEB-86C8-8D5CFBD4A3C1}"/>
              </a:ext>
            </a:extLst>
          </p:cNvPr>
          <p:cNvSpPr/>
          <p:nvPr/>
        </p:nvSpPr>
        <p:spPr bwMode="auto">
          <a:xfrm rot="5400000">
            <a:off x="1289502" y="1671213"/>
            <a:ext cx="3060385" cy="4848335"/>
          </a:xfrm>
          <a:prstGeom prst="round1Rect">
            <a:avLst>
              <a:gd name="adj" fmla="val 22455"/>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0" name="TextBox 2">
            <a:extLst>
              <a:ext uri="{FF2B5EF4-FFF2-40B4-BE49-F238E27FC236}">
                <a16:creationId xmlns:a16="http://schemas.microsoft.com/office/drawing/2014/main" id="{B2B0F910-D70E-EECE-D18F-ABB9588D096E}"/>
              </a:ext>
            </a:extLst>
          </p:cNvPr>
          <p:cNvSpPr txBox="1"/>
          <p:nvPr/>
        </p:nvSpPr>
        <p:spPr>
          <a:xfrm>
            <a:off x="266253" y="1244109"/>
            <a:ext cx="11460480" cy="307777"/>
          </a:xfrm>
          <a:prstGeom prst="rect">
            <a:avLst/>
          </a:prstGeom>
          <a:noFill/>
        </p:spPr>
        <p:txBody>
          <a:bodyPr wrap="square" lIns="91440" tIns="45720" rIns="91440" bIns="45720" rtlCol="0" anchor="t">
            <a:spAutoFit/>
          </a:bodyPr>
          <a:lstStyle>
            <a:defPPr>
              <a:defRPr lang="en-US"/>
            </a:defPPr>
            <a:lvl1pPr>
              <a:defRPr sz="1400">
                <a:latin typeface="Arial"/>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12354"/>
                </a:solidFill>
                <a:latin typeface="Aptos" panose="020B0004020202020204" pitchFamily="34" charset="0"/>
              </a:rPr>
              <a:t>Brillio will design the data transformation capabilities by using applicable Databricks features like Autoloader, Notebooks and Delta Live tables.</a:t>
            </a:r>
          </a:p>
        </p:txBody>
      </p:sp>
      <p:sp>
        <p:nvSpPr>
          <p:cNvPr id="6" name="Rectangle 5">
            <a:extLst>
              <a:ext uri="{FF2B5EF4-FFF2-40B4-BE49-F238E27FC236}">
                <a16:creationId xmlns:a16="http://schemas.microsoft.com/office/drawing/2014/main" id="{7D55E0F0-B6C4-CDB7-77DF-6FD7EEC47C22}"/>
              </a:ext>
            </a:extLst>
          </p:cNvPr>
          <p:cNvSpPr/>
          <p:nvPr/>
        </p:nvSpPr>
        <p:spPr>
          <a:xfrm>
            <a:off x="469444" y="2904299"/>
            <a:ext cx="4555356" cy="242044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solidFill>
                <a:srgbClr val="012354"/>
              </a:solidFill>
              <a:latin typeface="Aptos" panose="020B0004020202020204" pitchFamily="34" charset="0"/>
            </a:endParaRPr>
          </a:p>
        </p:txBody>
      </p:sp>
      <p:sp>
        <p:nvSpPr>
          <p:cNvPr id="8" name="TextBox 10">
            <a:extLst>
              <a:ext uri="{FF2B5EF4-FFF2-40B4-BE49-F238E27FC236}">
                <a16:creationId xmlns:a16="http://schemas.microsoft.com/office/drawing/2014/main" id="{56801F86-F246-6464-ECCB-7B174B20600D}"/>
              </a:ext>
            </a:extLst>
          </p:cNvPr>
          <p:cNvSpPr txBox="1"/>
          <p:nvPr/>
        </p:nvSpPr>
        <p:spPr>
          <a:xfrm>
            <a:off x="502898" y="2743179"/>
            <a:ext cx="4681018" cy="2616101"/>
          </a:xfrm>
          <a:prstGeom prst="rect">
            <a:avLst/>
          </a:prstGeom>
          <a:noFill/>
        </p:spPr>
        <p:txBody>
          <a:bodyPr wrap="square" rtlCol="0">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4000" indent="-144000">
              <a:spcBef>
                <a:spcPts val="600"/>
              </a:spcBef>
              <a:buFont typeface="Arial" panose="020B0604020202020204" pitchFamily="34" charset="0"/>
              <a:buChar char="•"/>
            </a:pPr>
            <a:r>
              <a:rPr lang="en-GB" sz="1200" b="0">
                <a:solidFill>
                  <a:srgbClr val="012354"/>
                </a:solidFill>
                <a:latin typeface="Aptos" panose="020B0004020202020204" pitchFamily="34" charset="0"/>
              </a:rPr>
              <a:t>Databricks workflows will be </a:t>
            </a:r>
            <a:r>
              <a:rPr lang="en-GB" sz="1200">
                <a:solidFill>
                  <a:srgbClr val="012354"/>
                </a:solidFill>
                <a:latin typeface="Aptos" panose="020B0004020202020204" pitchFamily="34" charset="0"/>
              </a:rPr>
              <a:t>used to orchestrate the data pipelines</a:t>
            </a:r>
            <a:endParaRPr lang="en-GB" sz="1200" b="0">
              <a:solidFill>
                <a:srgbClr val="012354"/>
              </a:solidFill>
              <a:latin typeface="Aptos" panose="020B0004020202020204" pitchFamily="34" charset="0"/>
            </a:endParaRPr>
          </a:p>
          <a:p>
            <a:pPr marL="144000" indent="-144000">
              <a:spcBef>
                <a:spcPts val="600"/>
              </a:spcBef>
              <a:buFont typeface="Arial" panose="020B0604020202020204" pitchFamily="34" charset="0"/>
              <a:buChar char="•"/>
            </a:pPr>
            <a:r>
              <a:rPr lang="en-GB" sz="1200" b="0">
                <a:solidFill>
                  <a:srgbClr val="012354"/>
                </a:solidFill>
                <a:latin typeface="Aptos" panose="020B0004020202020204" pitchFamily="34" charset="0"/>
              </a:rPr>
              <a:t>Delta Live will be used to build the data processing pipelines and set the configurations to manage the business rules required for transformations</a:t>
            </a:r>
          </a:p>
          <a:p>
            <a:pPr marL="144000" indent="-144000">
              <a:spcBef>
                <a:spcPts val="600"/>
              </a:spcBef>
              <a:buFont typeface="Arial" panose="020B0604020202020204" pitchFamily="34" charset="0"/>
              <a:buChar char="•"/>
            </a:pPr>
            <a:r>
              <a:rPr lang="en-GB" sz="1200">
                <a:solidFill>
                  <a:srgbClr val="012354"/>
                </a:solidFill>
                <a:latin typeface="Aptos" panose="020B0004020202020204" pitchFamily="34" charset="0"/>
              </a:rPr>
              <a:t>A</a:t>
            </a:r>
            <a:r>
              <a:rPr lang="en-GB" sz="1200" b="0">
                <a:solidFill>
                  <a:srgbClr val="012354"/>
                </a:solidFill>
                <a:latin typeface="Aptos" panose="020B0004020202020204" pitchFamily="34" charset="0"/>
              </a:rPr>
              <a:t>utoloader combined with Databricks transformation notebooks in the pipeline will load the new files and write them onto Semantic layer delta tables (if required)</a:t>
            </a:r>
          </a:p>
          <a:p>
            <a:pPr marL="144000" indent="-144000">
              <a:spcBef>
                <a:spcPts val="600"/>
              </a:spcBef>
              <a:buFont typeface="Arial" panose="020B0604020202020204" pitchFamily="34" charset="0"/>
              <a:buChar char="•"/>
            </a:pPr>
            <a:r>
              <a:rPr lang="en-GB" sz="1200">
                <a:solidFill>
                  <a:srgbClr val="012354"/>
                </a:solidFill>
                <a:latin typeface="Aptos" panose="020B0004020202020204" pitchFamily="34" charset="0"/>
              </a:rPr>
              <a:t>Semantic layer data model will be enabled using either delta tables or materialized views as applicable</a:t>
            </a:r>
          </a:p>
          <a:p>
            <a:pPr marL="144000" indent="-144000">
              <a:spcBef>
                <a:spcPts val="600"/>
              </a:spcBef>
              <a:buFont typeface="Arial" panose="020B0604020202020204" pitchFamily="34" charset="0"/>
              <a:buChar char="•"/>
            </a:pPr>
            <a:r>
              <a:rPr lang="en-GB" sz="1200" b="0">
                <a:solidFill>
                  <a:srgbClr val="012354"/>
                </a:solidFill>
                <a:latin typeface="Aptos" panose="020B0004020202020204" pitchFamily="34" charset="0"/>
              </a:rPr>
              <a:t>DQ framework</a:t>
            </a:r>
            <a:r>
              <a:rPr lang="en-GB" sz="1200">
                <a:solidFill>
                  <a:srgbClr val="012354"/>
                </a:solidFill>
                <a:latin typeface="Aptos" panose="020B0004020202020204" pitchFamily="34" charset="0"/>
              </a:rPr>
              <a:t> will be built with “Great Expectations framework” for data quality, validation, monitoring, logging, and alerts</a:t>
            </a:r>
            <a:endParaRPr lang="en-GB" sz="1200" b="0">
              <a:solidFill>
                <a:srgbClr val="012354"/>
              </a:solidFill>
              <a:latin typeface="Aptos" panose="020B0004020202020204" pitchFamily="34" charset="0"/>
            </a:endParaRPr>
          </a:p>
        </p:txBody>
      </p:sp>
      <p:pic>
        <p:nvPicPr>
          <p:cNvPr id="9" name="Graphic 26" descr="Delivery with solid fill">
            <a:extLst>
              <a:ext uri="{FF2B5EF4-FFF2-40B4-BE49-F238E27FC236}">
                <a16:creationId xmlns:a16="http://schemas.microsoft.com/office/drawing/2014/main" id="{9C0C3934-2AFF-E1BF-9B03-443F22085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898" y="2199315"/>
            <a:ext cx="487147" cy="419962"/>
          </a:xfrm>
          <a:prstGeom prst="rect">
            <a:avLst/>
          </a:prstGeom>
        </p:spPr>
      </p:pic>
      <p:pic>
        <p:nvPicPr>
          <p:cNvPr id="13" name="Graphic 20">
            <a:extLst>
              <a:ext uri="{FF2B5EF4-FFF2-40B4-BE49-F238E27FC236}">
                <a16:creationId xmlns:a16="http://schemas.microsoft.com/office/drawing/2014/main" id="{50FD7300-B9B6-E677-B243-274B18894B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6371" y="3661173"/>
            <a:ext cx="484525" cy="340835"/>
          </a:xfrm>
          <a:prstGeom prst="rect">
            <a:avLst/>
          </a:prstGeom>
        </p:spPr>
      </p:pic>
      <p:pic>
        <p:nvPicPr>
          <p:cNvPr id="14" name="Graphic 22">
            <a:extLst>
              <a:ext uri="{FF2B5EF4-FFF2-40B4-BE49-F238E27FC236}">
                <a16:creationId xmlns:a16="http://schemas.microsoft.com/office/drawing/2014/main" id="{F47EBD54-4DE4-D240-98C8-D8BBC8F54B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1056" y="3672721"/>
            <a:ext cx="484525" cy="340835"/>
          </a:xfrm>
          <a:prstGeom prst="rect">
            <a:avLst/>
          </a:prstGeom>
        </p:spPr>
      </p:pic>
      <p:pic>
        <p:nvPicPr>
          <p:cNvPr id="15" name="Picture 14" descr="Icon&#10;&#10;Description automatically generated">
            <a:extLst>
              <a:ext uri="{FF2B5EF4-FFF2-40B4-BE49-F238E27FC236}">
                <a16:creationId xmlns:a16="http://schemas.microsoft.com/office/drawing/2014/main" id="{11661A69-0FFA-2574-F54E-623E7EA812A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024219" y="2603261"/>
            <a:ext cx="397810" cy="279836"/>
          </a:xfrm>
          <a:prstGeom prst="rect">
            <a:avLst/>
          </a:prstGeom>
        </p:spPr>
      </p:pic>
      <p:cxnSp>
        <p:nvCxnSpPr>
          <p:cNvPr id="16" name="Connector: Elbow 38">
            <a:extLst>
              <a:ext uri="{FF2B5EF4-FFF2-40B4-BE49-F238E27FC236}">
                <a16:creationId xmlns:a16="http://schemas.microsoft.com/office/drawing/2014/main" id="{B6D542CA-256A-521B-6EDE-36DCBAD5C17B}"/>
              </a:ext>
            </a:extLst>
          </p:cNvPr>
          <p:cNvCxnSpPr>
            <a:stCxn id="13" idx="0"/>
            <a:endCxn id="15" idx="1"/>
          </p:cNvCxnSpPr>
          <p:nvPr/>
        </p:nvCxnSpPr>
        <p:spPr>
          <a:xfrm rot="5400000" flipH="1" flipV="1">
            <a:off x="7077429" y="2714384"/>
            <a:ext cx="917995" cy="975586"/>
          </a:xfrm>
          <a:prstGeom prst="bentConnector2">
            <a:avLst/>
          </a:prstGeom>
          <a:noFill/>
          <a:ln w="6350" cap="flat" cmpd="sng" algn="ctr">
            <a:solidFill>
              <a:sysClr val="windowText" lastClr="000000">
                <a:lumMod val="65000"/>
                <a:lumOff val="35000"/>
              </a:sysClr>
            </a:solidFill>
            <a:prstDash val="solid"/>
            <a:miter lim="800000"/>
            <a:tailEnd type="triangle"/>
          </a:ln>
          <a:effectLst/>
        </p:spPr>
      </p:cxnSp>
      <p:cxnSp>
        <p:nvCxnSpPr>
          <p:cNvPr id="17" name="Connector: Elbow 42">
            <a:extLst>
              <a:ext uri="{FF2B5EF4-FFF2-40B4-BE49-F238E27FC236}">
                <a16:creationId xmlns:a16="http://schemas.microsoft.com/office/drawing/2014/main" id="{B8F7EABC-FAD8-AF4C-35D1-7F946AC5EAD3}"/>
              </a:ext>
            </a:extLst>
          </p:cNvPr>
          <p:cNvCxnSpPr>
            <a:cxnSpLocks/>
            <a:stCxn id="15" idx="3"/>
            <a:endCxn id="14" idx="0"/>
          </p:cNvCxnSpPr>
          <p:nvPr/>
        </p:nvCxnSpPr>
        <p:spPr>
          <a:xfrm>
            <a:off x="8422029" y="2743179"/>
            <a:ext cx="991289" cy="929542"/>
          </a:xfrm>
          <a:prstGeom prst="bentConnector2">
            <a:avLst/>
          </a:prstGeom>
          <a:noFill/>
          <a:ln w="6350" cap="flat" cmpd="sng" algn="ctr">
            <a:solidFill>
              <a:sysClr val="windowText" lastClr="000000">
                <a:lumMod val="65000"/>
                <a:lumOff val="35000"/>
              </a:sysClr>
            </a:solidFill>
            <a:prstDash val="solid"/>
            <a:miter lim="800000"/>
            <a:tailEnd type="triangle"/>
          </a:ln>
          <a:effectLst/>
        </p:spPr>
      </p:cxnSp>
      <p:sp>
        <p:nvSpPr>
          <p:cNvPr id="22" name="TextBox 95">
            <a:extLst>
              <a:ext uri="{FF2B5EF4-FFF2-40B4-BE49-F238E27FC236}">
                <a16:creationId xmlns:a16="http://schemas.microsoft.com/office/drawing/2014/main" id="{3EC2AE66-21EE-8489-2876-2518F0FE4B27}"/>
              </a:ext>
            </a:extLst>
          </p:cNvPr>
          <p:cNvSpPr txBox="1"/>
          <p:nvPr/>
        </p:nvSpPr>
        <p:spPr>
          <a:xfrm>
            <a:off x="5795404" y="2240356"/>
            <a:ext cx="1627650"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a:solidFill>
                  <a:srgbClr val="012354"/>
                </a:solidFill>
                <a:latin typeface="Aptos" panose="020B0004020202020204" pitchFamily="34" charset="0"/>
              </a:rPr>
              <a:t>ORCHESTRATION</a:t>
            </a:r>
          </a:p>
        </p:txBody>
      </p:sp>
      <p:sp>
        <p:nvSpPr>
          <p:cNvPr id="23" name="TextBox 95">
            <a:extLst>
              <a:ext uri="{FF2B5EF4-FFF2-40B4-BE49-F238E27FC236}">
                <a16:creationId xmlns:a16="http://schemas.microsoft.com/office/drawing/2014/main" id="{F48F1BE6-A83B-FFF5-423E-64432D43ABCA}"/>
              </a:ext>
            </a:extLst>
          </p:cNvPr>
          <p:cNvSpPr txBox="1"/>
          <p:nvPr/>
        </p:nvSpPr>
        <p:spPr>
          <a:xfrm>
            <a:off x="6035904" y="3320340"/>
            <a:ext cx="1627650"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b="1">
                <a:solidFill>
                  <a:srgbClr val="012354"/>
                </a:solidFill>
                <a:latin typeface="Aptos" panose="020B0004020202020204" pitchFamily="34" charset="0"/>
              </a:rPr>
              <a:t>STORAGE</a:t>
            </a:r>
          </a:p>
        </p:txBody>
      </p:sp>
      <p:sp>
        <p:nvSpPr>
          <p:cNvPr id="24" name="TextBox 95">
            <a:extLst>
              <a:ext uri="{FF2B5EF4-FFF2-40B4-BE49-F238E27FC236}">
                <a16:creationId xmlns:a16="http://schemas.microsoft.com/office/drawing/2014/main" id="{DEA336F5-CF53-784B-66EA-A4E7978DD9F6}"/>
              </a:ext>
            </a:extLst>
          </p:cNvPr>
          <p:cNvSpPr txBox="1"/>
          <p:nvPr/>
        </p:nvSpPr>
        <p:spPr>
          <a:xfrm>
            <a:off x="6664843" y="4023725"/>
            <a:ext cx="8072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12354"/>
                </a:solidFill>
                <a:latin typeface="Aptos" panose="020B0004020202020204" pitchFamily="34" charset="0"/>
              </a:rPr>
              <a:t>Existing Data Lake</a:t>
            </a:r>
          </a:p>
        </p:txBody>
      </p:sp>
      <p:sp>
        <p:nvSpPr>
          <p:cNvPr id="25" name="TextBox 95">
            <a:extLst>
              <a:ext uri="{FF2B5EF4-FFF2-40B4-BE49-F238E27FC236}">
                <a16:creationId xmlns:a16="http://schemas.microsoft.com/office/drawing/2014/main" id="{198F248A-3246-9928-B07B-3D390C9F8D54}"/>
              </a:ext>
            </a:extLst>
          </p:cNvPr>
          <p:cNvSpPr txBox="1"/>
          <p:nvPr/>
        </p:nvSpPr>
        <p:spPr>
          <a:xfrm>
            <a:off x="9009686" y="4023725"/>
            <a:ext cx="8072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12354"/>
                </a:solidFill>
                <a:latin typeface="Aptos" panose="020B0004020202020204" pitchFamily="34" charset="0"/>
              </a:rPr>
              <a:t>Semantic Layer</a:t>
            </a:r>
          </a:p>
        </p:txBody>
      </p:sp>
      <p:sp>
        <p:nvSpPr>
          <p:cNvPr id="26" name="TextBox 56">
            <a:extLst>
              <a:ext uri="{FF2B5EF4-FFF2-40B4-BE49-F238E27FC236}">
                <a16:creationId xmlns:a16="http://schemas.microsoft.com/office/drawing/2014/main" id="{54657FD8-49E8-AFA8-85FE-F2D628571D01}"/>
              </a:ext>
            </a:extLst>
          </p:cNvPr>
          <p:cNvSpPr txBox="1"/>
          <p:nvPr/>
        </p:nvSpPr>
        <p:spPr>
          <a:xfrm>
            <a:off x="7048634" y="2856946"/>
            <a:ext cx="2364684" cy="338554"/>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12354"/>
                </a:solidFill>
                <a:effectLst/>
                <a:uLnTx/>
                <a:uFillTx/>
                <a:latin typeface="Aptos" panose="020B0004020202020204" pitchFamily="34" charset="0"/>
                <a:cs typeface="Arial" panose="020B0604020202020204" pitchFamily="34" charset="0"/>
              </a:rPr>
              <a:t>Data Standardization , Transformations, pipeline orchestrations</a:t>
            </a:r>
          </a:p>
        </p:txBody>
      </p:sp>
      <p:sp>
        <p:nvSpPr>
          <p:cNvPr id="34" name="TextBox 56">
            <a:extLst>
              <a:ext uri="{FF2B5EF4-FFF2-40B4-BE49-F238E27FC236}">
                <a16:creationId xmlns:a16="http://schemas.microsoft.com/office/drawing/2014/main" id="{E361EAB2-1E20-5E9E-3D28-86DB9E62AD1C}"/>
              </a:ext>
            </a:extLst>
          </p:cNvPr>
          <p:cNvSpPr txBox="1"/>
          <p:nvPr/>
        </p:nvSpPr>
        <p:spPr>
          <a:xfrm>
            <a:off x="7397667" y="4434381"/>
            <a:ext cx="1906604" cy="215444"/>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12354"/>
                </a:solidFill>
                <a:effectLst/>
                <a:uLnTx/>
                <a:uFillTx/>
                <a:latin typeface="Aptos" panose="020B0004020202020204" pitchFamily="34" charset="0"/>
                <a:cs typeface="Arial" panose="020B0604020202020204" pitchFamily="34" charset="0"/>
              </a:rPr>
              <a:t>DQ Framework</a:t>
            </a:r>
          </a:p>
        </p:txBody>
      </p:sp>
      <p:sp>
        <p:nvSpPr>
          <p:cNvPr id="36" name="Rectangle 35">
            <a:extLst>
              <a:ext uri="{FF2B5EF4-FFF2-40B4-BE49-F238E27FC236}">
                <a16:creationId xmlns:a16="http://schemas.microsoft.com/office/drawing/2014/main" id="{2A5AA18E-BAB1-C1C8-9E40-82CE97830AFA}"/>
              </a:ext>
            </a:extLst>
          </p:cNvPr>
          <p:cNvSpPr/>
          <p:nvPr/>
        </p:nvSpPr>
        <p:spPr>
          <a:xfrm>
            <a:off x="7397667" y="4697419"/>
            <a:ext cx="1777436" cy="777348"/>
          </a:xfrm>
          <a:prstGeom prst="rect">
            <a:avLst/>
          </a:prstGeom>
          <a:noFill/>
          <a:ln w="12700" cap="flat" cmpd="sng" algn="ctr">
            <a:noFill/>
            <a:prstDash val="solid"/>
            <a:miter lim="800000"/>
          </a:ln>
          <a:effectLst/>
        </p:spPr>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12354"/>
              </a:solidFill>
              <a:effectLst/>
              <a:uLnTx/>
              <a:uFillTx/>
              <a:latin typeface="Aptos" panose="020B0004020202020204" pitchFamily="34" charset="0"/>
            </a:endParaRPr>
          </a:p>
        </p:txBody>
      </p:sp>
      <p:pic>
        <p:nvPicPr>
          <p:cNvPr id="37" name="Picture 36" descr="Icon&#10;&#10;Description automatically generated">
            <a:extLst>
              <a:ext uri="{FF2B5EF4-FFF2-40B4-BE49-F238E27FC236}">
                <a16:creationId xmlns:a16="http://schemas.microsoft.com/office/drawing/2014/main" id="{3B9E8576-4F72-1584-FA72-B5C10872687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923624" y="4965360"/>
            <a:ext cx="498405" cy="350599"/>
          </a:xfrm>
          <a:prstGeom prst="rect">
            <a:avLst/>
          </a:prstGeom>
        </p:spPr>
      </p:pic>
      <p:pic>
        <p:nvPicPr>
          <p:cNvPr id="38" name="Picture 37">
            <a:extLst>
              <a:ext uri="{FF2B5EF4-FFF2-40B4-BE49-F238E27FC236}">
                <a16:creationId xmlns:a16="http://schemas.microsoft.com/office/drawing/2014/main" id="{F32FBBB2-9B7E-716B-71C8-734D2C9615D9}"/>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752271" y="4733800"/>
            <a:ext cx="1068227" cy="14758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5CAD14A-A6CD-909A-D390-EFFECAA978CC}"/>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Aptos" panose="020B0004020202020204" pitchFamily="34" charset="0"/>
              </a:rPr>
              <a:t>Data Transformation from Existing Data Lake to Semantic Layer </a:t>
            </a:r>
            <a:endParaRPr lang="en-IN" kern="0">
              <a:solidFill>
                <a:srgbClr val="002060"/>
              </a:solidFill>
              <a:latin typeface="Aptos" panose="020B0004020202020204" pitchFamily="34" charset="0"/>
            </a:endParaRPr>
          </a:p>
        </p:txBody>
      </p:sp>
    </p:spTree>
    <p:extLst>
      <p:ext uri="{BB962C8B-B14F-4D97-AF65-F5344CB8AC3E}">
        <p14:creationId xmlns:p14="http://schemas.microsoft.com/office/powerpoint/2010/main" val="2375302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B7E6-3D1C-849C-87E0-AACDBB3AFDC1}"/>
              </a:ext>
            </a:extLst>
          </p:cNvPr>
          <p:cNvSpPr>
            <a:spLocks noGrp="1"/>
          </p:cNvSpPr>
          <p:nvPr>
            <p:ph type="title"/>
          </p:nvPr>
        </p:nvSpPr>
        <p:spPr/>
        <p:txBody>
          <a:bodyPr/>
          <a:lstStyle/>
          <a:p>
            <a:r>
              <a:rPr lang="en-US">
                <a:solidFill>
                  <a:schemeClr val="bg1"/>
                </a:solidFill>
                <a:latin typeface="Aptos" panose="020B0004020202020204" pitchFamily="34" charset="0"/>
              </a:rPr>
              <a:t>Consumption - Power BI Connection with Databricks </a:t>
            </a:r>
            <a:br>
              <a:rPr lang="en-US">
                <a:solidFill>
                  <a:schemeClr val="bg1"/>
                </a:solidFill>
                <a:latin typeface="Aptos" panose="020B0004020202020204" pitchFamily="34" charset="0"/>
              </a:rPr>
            </a:br>
            <a:r>
              <a:rPr lang="en-US">
                <a:solidFill>
                  <a:schemeClr val="bg1"/>
                </a:solidFill>
                <a:latin typeface="Aptos" panose="020B0004020202020204" pitchFamily="34" charset="0"/>
              </a:rPr>
              <a:t>Unity Catalog</a:t>
            </a:r>
            <a:endParaRPr lang="en-IN">
              <a:solidFill>
                <a:schemeClr val="bg1"/>
              </a:solidFill>
              <a:latin typeface="Aptos" panose="020B0004020202020204" pitchFamily="34" charset="0"/>
            </a:endParaRPr>
          </a:p>
        </p:txBody>
      </p:sp>
      <p:sp>
        <p:nvSpPr>
          <p:cNvPr id="4" name="Rectangle 3">
            <a:extLst>
              <a:ext uri="{FF2B5EF4-FFF2-40B4-BE49-F238E27FC236}">
                <a16:creationId xmlns:a16="http://schemas.microsoft.com/office/drawing/2014/main" id="{D58CCDAA-CE82-0DAD-03FB-AB1BA2469D6C}"/>
              </a:ext>
            </a:extLst>
          </p:cNvPr>
          <p:cNvSpPr/>
          <p:nvPr/>
        </p:nvSpPr>
        <p:spPr>
          <a:xfrm>
            <a:off x="343521" y="1574934"/>
            <a:ext cx="2286000" cy="272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ptos" panose="020B0004020202020204" pitchFamily="34" charset="0"/>
              </a:rPr>
              <a:t>Databricks Data Catalog</a:t>
            </a:r>
            <a:endParaRPr lang="en-IN" sz="1400">
              <a:solidFill>
                <a:schemeClr val="bg1"/>
              </a:solidFill>
              <a:latin typeface="Aptos" panose="020B0004020202020204" pitchFamily="34" charset="0"/>
            </a:endParaRPr>
          </a:p>
        </p:txBody>
      </p:sp>
      <p:pic>
        <p:nvPicPr>
          <p:cNvPr id="30" name="Picture 29">
            <a:extLst>
              <a:ext uri="{FF2B5EF4-FFF2-40B4-BE49-F238E27FC236}">
                <a16:creationId xmlns:a16="http://schemas.microsoft.com/office/drawing/2014/main" id="{23460DDA-6E38-905B-4639-23B877983380}"/>
              </a:ext>
            </a:extLst>
          </p:cNvPr>
          <p:cNvPicPr>
            <a:picLocks noChangeAspect="1"/>
          </p:cNvPicPr>
          <p:nvPr/>
        </p:nvPicPr>
        <p:blipFill>
          <a:blip r:embed="rId2"/>
          <a:stretch>
            <a:fillRect/>
          </a:stretch>
        </p:blipFill>
        <p:spPr>
          <a:xfrm>
            <a:off x="7444181" y="1908622"/>
            <a:ext cx="2608385" cy="1694036"/>
          </a:xfrm>
          <a:prstGeom prst="rect">
            <a:avLst/>
          </a:prstGeom>
        </p:spPr>
      </p:pic>
      <p:pic>
        <p:nvPicPr>
          <p:cNvPr id="32" name="Picture 31">
            <a:extLst>
              <a:ext uri="{FF2B5EF4-FFF2-40B4-BE49-F238E27FC236}">
                <a16:creationId xmlns:a16="http://schemas.microsoft.com/office/drawing/2014/main" id="{A336EC7D-F246-3C2D-4DF6-FDF3868E4C03}"/>
              </a:ext>
            </a:extLst>
          </p:cNvPr>
          <p:cNvPicPr>
            <a:picLocks noChangeAspect="1"/>
          </p:cNvPicPr>
          <p:nvPr/>
        </p:nvPicPr>
        <p:blipFill>
          <a:blip r:embed="rId3"/>
          <a:stretch>
            <a:fillRect/>
          </a:stretch>
        </p:blipFill>
        <p:spPr>
          <a:xfrm>
            <a:off x="342900" y="1948885"/>
            <a:ext cx="3247884" cy="2680793"/>
          </a:xfrm>
          <a:prstGeom prst="rect">
            <a:avLst/>
          </a:prstGeom>
          <a:ln>
            <a:solidFill>
              <a:schemeClr val="tx1">
                <a:lumMod val="50000"/>
              </a:schemeClr>
            </a:solidFill>
          </a:ln>
        </p:spPr>
      </p:pic>
      <p:pic>
        <p:nvPicPr>
          <p:cNvPr id="33" name="Picture 32">
            <a:extLst>
              <a:ext uri="{FF2B5EF4-FFF2-40B4-BE49-F238E27FC236}">
                <a16:creationId xmlns:a16="http://schemas.microsoft.com/office/drawing/2014/main" id="{ACBABCC1-7AF9-29BE-79BA-3E9071AD81D6}"/>
              </a:ext>
            </a:extLst>
          </p:cNvPr>
          <p:cNvPicPr>
            <a:picLocks noChangeAspect="1"/>
          </p:cNvPicPr>
          <p:nvPr/>
        </p:nvPicPr>
        <p:blipFill>
          <a:blip r:embed="rId4"/>
          <a:stretch>
            <a:fillRect/>
          </a:stretch>
        </p:blipFill>
        <p:spPr>
          <a:xfrm>
            <a:off x="4221738" y="1908622"/>
            <a:ext cx="2700050" cy="1694037"/>
          </a:xfrm>
          <a:prstGeom prst="rect">
            <a:avLst/>
          </a:prstGeom>
        </p:spPr>
      </p:pic>
      <p:sp>
        <p:nvSpPr>
          <p:cNvPr id="34" name="Arrow: Right 33">
            <a:extLst>
              <a:ext uri="{FF2B5EF4-FFF2-40B4-BE49-F238E27FC236}">
                <a16:creationId xmlns:a16="http://schemas.microsoft.com/office/drawing/2014/main" id="{ED7BE3F9-56F8-6087-D50C-BF7A79E30F68}"/>
              </a:ext>
            </a:extLst>
          </p:cNvPr>
          <p:cNvSpPr/>
          <p:nvPr/>
        </p:nvSpPr>
        <p:spPr>
          <a:xfrm>
            <a:off x="3849726" y="2630189"/>
            <a:ext cx="221631" cy="25090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12354"/>
              </a:solidFill>
              <a:latin typeface="Aptos" panose="020B0004020202020204" pitchFamily="34" charset="0"/>
            </a:endParaRPr>
          </a:p>
        </p:txBody>
      </p:sp>
      <p:sp>
        <p:nvSpPr>
          <p:cNvPr id="35" name="Arrow: Right 34">
            <a:extLst>
              <a:ext uri="{FF2B5EF4-FFF2-40B4-BE49-F238E27FC236}">
                <a16:creationId xmlns:a16="http://schemas.microsoft.com/office/drawing/2014/main" id="{0E8696A8-4926-65E2-F3C2-933C10846DA1}"/>
              </a:ext>
            </a:extLst>
          </p:cNvPr>
          <p:cNvSpPr/>
          <p:nvPr/>
        </p:nvSpPr>
        <p:spPr>
          <a:xfrm>
            <a:off x="7072169" y="2630189"/>
            <a:ext cx="221631" cy="25090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12354"/>
              </a:solidFill>
              <a:latin typeface="Aptos" panose="020B0004020202020204" pitchFamily="34" charset="0"/>
            </a:endParaRPr>
          </a:p>
        </p:txBody>
      </p:sp>
      <p:sp>
        <p:nvSpPr>
          <p:cNvPr id="36" name="Arrow: Right 35">
            <a:extLst>
              <a:ext uri="{FF2B5EF4-FFF2-40B4-BE49-F238E27FC236}">
                <a16:creationId xmlns:a16="http://schemas.microsoft.com/office/drawing/2014/main" id="{A8E4AB95-BFB6-7C03-E888-C983CC9E1CC4}"/>
              </a:ext>
            </a:extLst>
          </p:cNvPr>
          <p:cNvSpPr/>
          <p:nvPr/>
        </p:nvSpPr>
        <p:spPr>
          <a:xfrm>
            <a:off x="10210536" y="2630189"/>
            <a:ext cx="221631" cy="25090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12354"/>
              </a:solidFill>
              <a:latin typeface="Aptos" panose="020B0004020202020204" pitchFamily="34" charset="0"/>
            </a:endParaRPr>
          </a:p>
        </p:txBody>
      </p:sp>
      <p:pic>
        <p:nvPicPr>
          <p:cNvPr id="37" name="Picture 36">
            <a:extLst>
              <a:ext uri="{FF2B5EF4-FFF2-40B4-BE49-F238E27FC236}">
                <a16:creationId xmlns:a16="http://schemas.microsoft.com/office/drawing/2014/main" id="{72ED42BF-D974-F5A0-D7DC-E900C910DA1F}"/>
              </a:ext>
            </a:extLst>
          </p:cNvPr>
          <p:cNvPicPr>
            <a:picLocks noChangeAspect="1"/>
          </p:cNvPicPr>
          <p:nvPr/>
        </p:nvPicPr>
        <p:blipFill>
          <a:blip r:embed="rId5"/>
          <a:stretch>
            <a:fillRect/>
          </a:stretch>
        </p:blipFill>
        <p:spPr>
          <a:xfrm>
            <a:off x="10544544" y="2499406"/>
            <a:ext cx="1304555" cy="512468"/>
          </a:xfrm>
          <a:prstGeom prst="rect">
            <a:avLst/>
          </a:prstGeom>
        </p:spPr>
      </p:pic>
      <p:sp>
        <p:nvSpPr>
          <p:cNvPr id="38" name="Rectangle 37">
            <a:extLst>
              <a:ext uri="{FF2B5EF4-FFF2-40B4-BE49-F238E27FC236}">
                <a16:creationId xmlns:a16="http://schemas.microsoft.com/office/drawing/2014/main" id="{FBEB088F-710F-CB71-D42E-2FA686C7C5E0}"/>
              </a:ext>
            </a:extLst>
          </p:cNvPr>
          <p:cNvSpPr/>
          <p:nvPr/>
        </p:nvSpPr>
        <p:spPr>
          <a:xfrm>
            <a:off x="342900" y="4792595"/>
            <a:ext cx="11517758" cy="1622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200"/>
              </a:spcAft>
            </a:pPr>
            <a:r>
              <a:rPr lang="en-US" sz="1200" b="1">
                <a:solidFill>
                  <a:schemeClr val="bg1"/>
                </a:solidFill>
                <a:latin typeface="Aptos SemiBold" panose="020B0004020202020204" pitchFamily="34" charset="0"/>
              </a:rPr>
              <a:t>Using Delta Live Tables offers the following benefits:</a:t>
            </a:r>
            <a:endParaRPr lang="en-US" sz="1100">
              <a:solidFill>
                <a:schemeClr val="bg1"/>
              </a:solidFill>
              <a:latin typeface="Aptos" panose="020B0004020202020204" pitchFamily="34" charset="0"/>
            </a:endParaRPr>
          </a:p>
          <a:p>
            <a:pPr marL="171450" indent="-171450">
              <a:spcAft>
                <a:spcPts val="200"/>
              </a:spcAft>
              <a:buFont typeface="Arial" panose="020B0604020202020204" pitchFamily="34" charset="0"/>
              <a:buChar char="•"/>
            </a:pPr>
            <a:r>
              <a:rPr lang="en-US" sz="1100">
                <a:solidFill>
                  <a:schemeClr val="bg1"/>
                </a:solidFill>
                <a:latin typeface="Aptos Light" panose="020B0004020202020204" pitchFamily="34" charset="0"/>
              </a:rPr>
              <a:t>Declarative pipeline development, improved data reliability, and cloud-scale production operations. Users can perform both batch and streaming operations on the same table and the data is immediately available for querying. </a:t>
            </a:r>
          </a:p>
          <a:p>
            <a:pPr marL="171450" indent="-171450">
              <a:spcAft>
                <a:spcPts val="200"/>
              </a:spcAft>
              <a:buFont typeface="Arial" panose="020B0604020202020204" pitchFamily="34" charset="0"/>
              <a:buChar char="•"/>
            </a:pPr>
            <a:r>
              <a:rPr lang="en-US" sz="1100">
                <a:solidFill>
                  <a:schemeClr val="bg1"/>
                </a:solidFill>
                <a:latin typeface="Aptos Light" panose="020B0004020202020204" pitchFamily="34" charset="0"/>
              </a:rPr>
              <a:t>Support for streaming to provide fresh and up-to-date data by only processing new data</a:t>
            </a:r>
          </a:p>
          <a:p>
            <a:pPr marL="171450" indent="-171450">
              <a:spcAft>
                <a:spcPts val="200"/>
              </a:spcAft>
              <a:buFont typeface="Arial" panose="020B0604020202020204" pitchFamily="34" charset="0"/>
              <a:buChar char="•"/>
            </a:pPr>
            <a:r>
              <a:rPr lang="en-US" sz="1100">
                <a:solidFill>
                  <a:schemeClr val="bg1"/>
                </a:solidFill>
                <a:latin typeface="Aptos Light" panose="020B0004020202020204" pitchFamily="34" charset="0"/>
              </a:rPr>
              <a:t>Have confidence in your data with built-in data quality testing and monitoring</a:t>
            </a:r>
          </a:p>
          <a:p>
            <a:pPr marL="171450" indent="-171450">
              <a:spcAft>
                <a:spcPts val="200"/>
              </a:spcAft>
              <a:buFont typeface="Arial" panose="020B0604020202020204" pitchFamily="34" charset="0"/>
              <a:buChar char="•"/>
            </a:pPr>
            <a:r>
              <a:rPr lang="en-US" sz="1100">
                <a:solidFill>
                  <a:schemeClr val="bg1"/>
                </a:solidFill>
                <a:latin typeface="Aptos Light" panose="020B0004020202020204" pitchFamily="34" charset="0"/>
              </a:rPr>
              <a:t>Automatically generated lineage graph between all tables</a:t>
            </a:r>
          </a:p>
          <a:p>
            <a:pPr marL="171450" indent="-171450">
              <a:spcAft>
                <a:spcPts val="200"/>
              </a:spcAft>
              <a:buFont typeface="Arial" panose="020B0604020202020204" pitchFamily="34" charset="0"/>
              <a:buChar char="•"/>
            </a:pPr>
            <a:r>
              <a:rPr lang="en-US" sz="1100">
                <a:solidFill>
                  <a:schemeClr val="bg1"/>
                </a:solidFill>
                <a:latin typeface="Aptos Light" panose="020B0004020202020204" pitchFamily="34" charset="0"/>
              </a:rPr>
              <a:t>Automated management and auto-scaling of the clusters to run the pipeline</a:t>
            </a:r>
            <a:endParaRPr lang="en-IN" sz="1100">
              <a:solidFill>
                <a:schemeClr val="bg1"/>
              </a:solidFill>
              <a:latin typeface="Aptos Light" panose="020B0004020202020204" pitchFamily="34" charset="0"/>
            </a:endParaRPr>
          </a:p>
        </p:txBody>
      </p:sp>
      <p:pic>
        <p:nvPicPr>
          <p:cNvPr id="1026" name="Picture 2" descr="Power BI icon PNG and SVG Vector Free Download">
            <a:extLst>
              <a:ext uri="{FF2B5EF4-FFF2-40B4-BE49-F238E27FC236}">
                <a16:creationId xmlns:a16="http://schemas.microsoft.com/office/drawing/2014/main" id="{E25B0068-608B-4EEF-3AF6-C50A6D745D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4408" y="1550357"/>
            <a:ext cx="376398" cy="256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E1CD77-3795-DBBF-C2D4-7D27ED1C924F}"/>
              </a:ext>
            </a:extLst>
          </p:cNvPr>
          <p:cNvSpPr txBox="1"/>
          <p:nvPr/>
        </p:nvSpPr>
        <p:spPr>
          <a:xfrm>
            <a:off x="7572607" y="1539250"/>
            <a:ext cx="2209336" cy="307777"/>
          </a:xfrm>
          <a:prstGeom prst="rect">
            <a:avLst/>
          </a:prstGeom>
          <a:noFill/>
        </p:spPr>
        <p:txBody>
          <a:bodyPr wrap="square" rtlCol="0">
            <a:spAutoFit/>
          </a:bodyPr>
          <a:lstStyle/>
          <a:p>
            <a:pPr algn="ctr"/>
            <a:r>
              <a:rPr lang="en-US" sz="1400">
                <a:solidFill>
                  <a:schemeClr val="bg1"/>
                </a:solidFill>
                <a:latin typeface="Aptos" panose="020B0004020202020204" pitchFamily="34" charset="0"/>
              </a:rPr>
              <a:t>Power BI Report Model</a:t>
            </a:r>
            <a:endParaRPr lang="en-IN" sz="1400">
              <a:solidFill>
                <a:schemeClr val="bg1"/>
              </a:solidFill>
              <a:latin typeface="Aptos" panose="020B0004020202020204" pitchFamily="34" charset="0"/>
            </a:endParaRPr>
          </a:p>
        </p:txBody>
      </p:sp>
      <p:cxnSp>
        <p:nvCxnSpPr>
          <p:cNvPr id="9" name="Straight Connector 8">
            <a:extLst>
              <a:ext uri="{FF2B5EF4-FFF2-40B4-BE49-F238E27FC236}">
                <a16:creationId xmlns:a16="http://schemas.microsoft.com/office/drawing/2014/main" id="{9ADB6D5C-6A3B-98FF-A085-DE17B1C0B648}"/>
              </a:ext>
            </a:extLst>
          </p:cNvPr>
          <p:cNvCxnSpPr>
            <a:cxnSpLocks/>
          </p:cNvCxnSpPr>
          <p:nvPr/>
        </p:nvCxnSpPr>
        <p:spPr bwMode="auto">
          <a:xfrm>
            <a:off x="331749" y="4751201"/>
            <a:ext cx="11377032" cy="0"/>
          </a:xfrm>
          <a:prstGeom prst="line">
            <a:avLst/>
          </a:prstGeom>
          <a:ln w="9525">
            <a:solidFill>
              <a:srgbClr val="012354">
                <a:alpha val="36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5E0078A-AB47-84D7-4989-DF3A2DC7A051}"/>
              </a:ext>
            </a:extLst>
          </p:cNvPr>
          <p:cNvSpPr/>
          <p:nvPr/>
        </p:nvSpPr>
        <p:spPr>
          <a:xfrm>
            <a:off x="4221738" y="1574934"/>
            <a:ext cx="2286000" cy="272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ptos" panose="020B0004020202020204" pitchFamily="34" charset="0"/>
              </a:rPr>
              <a:t>Data Governance</a:t>
            </a:r>
            <a:endParaRPr lang="en-IN" sz="1400">
              <a:solidFill>
                <a:schemeClr val="bg1"/>
              </a:solidFill>
              <a:latin typeface="Aptos" panose="020B0004020202020204" pitchFamily="34" charset="0"/>
            </a:endParaRPr>
          </a:p>
        </p:txBody>
      </p:sp>
    </p:spTree>
    <p:extLst>
      <p:ext uri="{BB962C8B-B14F-4D97-AF65-F5344CB8AC3E}">
        <p14:creationId xmlns:p14="http://schemas.microsoft.com/office/powerpoint/2010/main" val="1171986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30AB6DB-27A6-8A45-2C47-84DFB7A79C5C}"/>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Performance of Power BI</a:t>
            </a:r>
          </a:p>
        </p:txBody>
      </p:sp>
      <p:sp>
        <p:nvSpPr>
          <p:cNvPr id="20" name="Text Placeholder 19">
            <a:extLst>
              <a:ext uri="{FF2B5EF4-FFF2-40B4-BE49-F238E27FC236}">
                <a16:creationId xmlns:a16="http://schemas.microsoft.com/office/drawing/2014/main" id="{3DDB0C72-E351-8FF9-E721-6636F7EE8593}"/>
              </a:ext>
            </a:extLst>
          </p:cNvPr>
          <p:cNvSpPr>
            <a:spLocks noGrp="1"/>
          </p:cNvSpPr>
          <p:nvPr>
            <p:ph type="body" sz="quarter" idx="11"/>
          </p:nvPr>
        </p:nvSpPr>
        <p:spPr>
          <a:solidFill>
            <a:srgbClr val="F4F7F9"/>
          </a:solidFill>
        </p:spPr>
        <p:txBody>
          <a:bodyPr lIns="144000" tIns="108000" rIns="180000"/>
          <a:lstStyle/>
          <a:p>
            <a:pPr>
              <a:spcAft>
                <a:spcPts val="600"/>
              </a:spcAft>
            </a:pPr>
            <a:r>
              <a:rPr lang="en-US" b="1">
                <a:solidFill>
                  <a:schemeClr val="bg1"/>
                </a:solidFill>
                <a:latin typeface="Aptos" panose="020B0004020202020204" pitchFamily="34" charset="0"/>
              </a:rPr>
              <a:t>Data Set Size Limit</a:t>
            </a:r>
          </a:p>
          <a:p>
            <a:pPr marL="457200" indent="-457200">
              <a:buFont typeface="Arial" panose="020B0604020202020204" pitchFamily="34" charset="0"/>
              <a:buChar char="•"/>
            </a:pPr>
            <a:r>
              <a:rPr lang="en-US" sz="1400">
                <a:solidFill>
                  <a:schemeClr val="bg1"/>
                </a:solidFill>
              </a:rPr>
              <a:t>Power BI Pro has a 1 GB per dataset limit when using Import mode.</a:t>
            </a:r>
          </a:p>
          <a:p>
            <a:pPr marL="457200" indent="-457200">
              <a:buFont typeface="Arial" panose="020B0604020202020204" pitchFamily="34" charset="0"/>
              <a:buChar char="•"/>
            </a:pPr>
            <a:r>
              <a:rPr lang="en-US" sz="1400">
                <a:solidFill>
                  <a:schemeClr val="bg1"/>
                </a:solidFill>
              </a:rPr>
              <a:t>Performance issues can arise if the dataset approaches this limit due to heavy aggregations, relationships, or inefficient modeling.</a:t>
            </a:r>
          </a:p>
          <a:p>
            <a:pPr>
              <a:spcAft>
                <a:spcPts val="600"/>
              </a:spcAft>
            </a:pPr>
            <a:endParaRPr lang="en-US" b="1">
              <a:solidFill>
                <a:schemeClr val="bg1"/>
              </a:solidFill>
              <a:latin typeface="Aptos" panose="020B0004020202020204" pitchFamily="34" charset="0"/>
            </a:endParaRPr>
          </a:p>
        </p:txBody>
      </p:sp>
      <p:sp>
        <p:nvSpPr>
          <p:cNvPr id="23" name="Text Placeholder 19">
            <a:extLst>
              <a:ext uri="{FF2B5EF4-FFF2-40B4-BE49-F238E27FC236}">
                <a16:creationId xmlns:a16="http://schemas.microsoft.com/office/drawing/2014/main" id="{924F5A0F-146C-9E52-AAA4-3722D5B30189}"/>
              </a:ext>
            </a:extLst>
          </p:cNvPr>
          <p:cNvSpPr txBox="1">
            <a:spLocks/>
          </p:cNvSpPr>
          <p:nvPr/>
        </p:nvSpPr>
        <p:spPr>
          <a:xfrm>
            <a:off x="4261419" y="1221441"/>
            <a:ext cx="3673748" cy="4938059"/>
          </a:xfrm>
          <a:prstGeom prst="rect">
            <a:avLst/>
          </a:prstGeom>
          <a:solidFill>
            <a:srgbClr val="FFF1EC"/>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44000" tIns="108000" rIns="180000" bIns="0"/>
          <a:lstStyle>
            <a:lvl1pPr marL="0" marR="0" indent="0" algn="l" defTabSz="1218948" rtl="0" eaLnBrk="1" latinLnBrk="0" hangingPunct="1">
              <a:lnSpc>
                <a:spcPct val="110000"/>
              </a:lnSpc>
              <a:spcBef>
                <a:spcPts val="0"/>
              </a:spcBef>
              <a:spcAft>
                <a:spcPts val="0"/>
              </a:spcAft>
              <a:buClrTx/>
              <a:buSzTx/>
              <a:buFontTx/>
              <a:buNone/>
              <a:tabLst/>
              <a:defRPr sz="1500" b="0" i="0" u="none" strike="noStrike" cap="none" spc="0" baseline="0">
                <a:solidFill>
                  <a:schemeClr val="bg2"/>
                </a:solidFill>
                <a:uFillTx/>
                <a:latin typeface="Aptos Light" panose="020B0004020202020204" pitchFamily="34" charset="0"/>
                <a:ea typeface="+mj-ea"/>
                <a:cs typeface="+mj-cs"/>
                <a:sym typeface="IBM Plex Sans Light"/>
              </a:defRPr>
            </a:lvl1pPr>
            <a:lvl2pPr marL="91421" marR="0" indent="-91421" algn="l" defTabSz="1218948" rtl="0" eaLnBrk="1" latinLnBrk="0" hangingPunct="1">
              <a:lnSpc>
                <a:spcPct val="110000"/>
              </a:lnSpc>
              <a:spcBef>
                <a:spcPts val="0"/>
              </a:spcBef>
              <a:spcAft>
                <a:spcPts val="0"/>
              </a:spcAft>
              <a:buClr>
                <a:schemeClr val="accent1"/>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2pPr>
            <a:lvl3pPr marL="182842" marR="0" indent="-91421" algn="l" defTabSz="1218948" rtl="0" eaLnBrk="1" latinLnBrk="0" hangingPunct="1">
              <a:lnSpc>
                <a:spcPct val="110000"/>
              </a:lnSpc>
              <a:spcBef>
                <a:spcPts val="0"/>
              </a:spcBef>
              <a:spcAft>
                <a:spcPts val="0"/>
              </a:spcAft>
              <a:buClr>
                <a:schemeClr val="accent1"/>
              </a:buClr>
              <a:buSzPct val="100000"/>
              <a:buFont typeface="System Font Regular"/>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3pPr>
            <a:lvl4pPr marL="274263" marR="0" indent="-91421" algn="l" defTabSz="1218948" rtl="0" eaLnBrk="1" latinLnBrk="0" hangingPunct="1">
              <a:lnSpc>
                <a:spcPct val="110000"/>
              </a:lnSpc>
              <a:spcBef>
                <a:spcPts val="0"/>
              </a:spcBef>
              <a:spcAft>
                <a:spcPts val="0"/>
              </a:spcAft>
              <a:buClr>
                <a:schemeClr val="bg2"/>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a:solidFill>
                  <a:schemeClr val="bg1"/>
                </a:solidFill>
                <a:latin typeface="Aptos" panose="020B0004020202020204" pitchFamily="34" charset="0"/>
              </a:rPr>
              <a:t>Record Count</a:t>
            </a:r>
          </a:p>
          <a:p>
            <a:pPr marL="457200" indent="-457200">
              <a:buFont typeface="Arial" panose="020B0604020202020204" pitchFamily="34" charset="0"/>
              <a:buChar char="•"/>
            </a:pPr>
            <a:r>
              <a:rPr lang="en-US" sz="1400">
                <a:solidFill>
                  <a:srgbClr val="002060"/>
                </a:solidFill>
              </a:rPr>
              <a:t>There is no hard limit on the number of records Power BI can handle, but the following guidelines apply: Power BI can comfortably handle millions of rows of data in Import mode, provided the data model is optimized (e.g., by removing unused columns, reducing cardinality, and avoiding heavy calculated columns).</a:t>
            </a:r>
          </a:p>
          <a:p>
            <a:pPr marL="457200" indent="-457200">
              <a:buFont typeface="Arial" panose="020B0604020202020204" pitchFamily="34" charset="0"/>
              <a:buChar char="•"/>
            </a:pPr>
            <a:r>
              <a:rPr lang="en-US" sz="1400">
                <a:solidFill>
                  <a:srgbClr val="002060"/>
                </a:solidFill>
              </a:rPr>
              <a:t>For </a:t>
            </a:r>
            <a:r>
              <a:rPr lang="en-US" sz="1400" err="1">
                <a:solidFill>
                  <a:srgbClr val="002060"/>
                </a:solidFill>
              </a:rPr>
              <a:t>DirectQuery</a:t>
            </a:r>
            <a:r>
              <a:rPr lang="en-US" sz="1400">
                <a:solidFill>
                  <a:srgbClr val="002060"/>
                </a:solidFill>
              </a:rPr>
              <a:t> mode, the record count depends on the performance of the underlying data source. Querying very large tables (e.g., hundreds of millions of rows) might lead to performance degradation if the database is slow or poorly indexed.</a:t>
            </a:r>
          </a:p>
          <a:p>
            <a:pPr marL="457200" indent="-457200">
              <a:buFont typeface="Arial" panose="020B0604020202020204" pitchFamily="34" charset="0"/>
              <a:buChar char="•"/>
            </a:pPr>
            <a:endParaRPr lang="en-US" sz="1400">
              <a:solidFill>
                <a:srgbClr val="002060"/>
              </a:solidFill>
              <a:latin typeface="+mn-lt"/>
            </a:endParaRPr>
          </a:p>
          <a:p>
            <a:pPr>
              <a:spcAft>
                <a:spcPts val="600"/>
              </a:spcAft>
            </a:pPr>
            <a:endParaRPr lang="en-US" b="1" kern="0">
              <a:solidFill>
                <a:schemeClr val="bg1"/>
              </a:solidFill>
              <a:latin typeface="Aptos" panose="020B0004020202020204" pitchFamily="34" charset="0"/>
            </a:endParaRPr>
          </a:p>
        </p:txBody>
      </p:sp>
      <p:sp>
        <p:nvSpPr>
          <p:cNvPr id="25" name="Text Placeholder 19">
            <a:extLst>
              <a:ext uri="{FF2B5EF4-FFF2-40B4-BE49-F238E27FC236}">
                <a16:creationId xmlns:a16="http://schemas.microsoft.com/office/drawing/2014/main" id="{093FD641-9CB5-16C1-A444-70C0FE1743E3}"/>
              </a:ext>
            </a:extLst>
          </p:cNvPr>
          <p:cNvSpPr txBox="1">
            <a:spLocks/>
          </p:cNvSpPr>
          <p:nvPr/>
        </p:nvSpPr>
        <p:spPr>
          <a:xfrm>
            <a:off x="8223819" y="1221441"/>
            <a:ext cx="3673748" cy="4938059"/>
          </a:xfrm>
          <a:prstGeom prst="rect">
            <a:avLst/>
          </a:prstGeom>
          <a:solidFill>
            <a:srgbClr val="E8FCF4"/>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44000" tIns="108000" rIns="180000" bIns="0"/>
          <a:lstStyle>
            <a:lvl1pPr marL="0" marR="0" indent="0" algn="l" defTabSz="1218948" rtl="0" eaLnBrk="1" latinLnBrk="0" hangingPunct="1">
              <a:lnSpc>
                <a:spcPct val="110000"/>
              </a:lnSpc>
              <a:spcBef>
                <a:spcPts val="0"/>
              </a:spcBef>
              <a:spcAft>
                <a:spcPts val="0"/>
              </a:spcAft>
              <a:buClrTx/>
              <a:buSzTx/>
              <a:buFontTx/>
              <a:buNone/>
              <a:tabLst/>
              <a:defRPr sz="1500" b="0" i="0" u="none" strike="noStrike" cap="none" spc="0" baseline="0">
                <a:solidFill>
                  <a:schemeClr val="bg2"/>
                </a:solidFill>
                <a:uFillTx/>
                <a:latin typeface="Aptos Light" panose="020B0004020202020204" pitchFamily="34" charset="0"/>
                <a:ea typeface="+mj-ea"/>
                <a:cs typeface="+mj-cs"/>
                <a:sym typeface="IBM Plex Sans Light"/>
              </a:defRPr>
            </a:lvl1pPr>
            <a:lvl2pPr marL="91421" marR="0" indent="-91421" algn="l" defTabSz="1218948" rtl="0" eaLnBrk="1" latinLnBrk="0" hangingPunct="1">
              <a:lnSpc>
                <a:spcPct val="110000"/>
              </a:lnSpc>
              <a:spcBef>
                <a:spcPts val="0"/>
              </a:spcBef>
              <a:spcAft>
                <a:spcPts val="0"/>
              </a:spcAft>
              <a:buClr>
                <a:schemeClr val="accent1"/>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2pPr>
            <a:lvl3pPr marL="182842" marR="0" indent="-91421" algn="l" defTabSz="1218948" rtl="0" eaLnBrk="1" latinLnBrk="0" hangingPunct="1">
              <a:lnSpc>
                <a:spcPct val="110000"/>
              </a:lnSpc>
              <a:spcBef>
                <a:spcPts val="0"/>
              </a:spcBef>
              <a:spcAft>
                <a:spcPts val="0"/>
              </a:spcAft>
              <a:buClr>
                <a:schemeClr val="accent1"/>
              </a:buClr>
              <a:buSzPct val="100000"/>
              <a:buFont typeface="System Font Regular"/>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3pPr>
            <a:lvl4pPr marL="274263" marR="0" indent="-91421" algn="l" defTabSz="1218948" rtl="0" eaLnBrk="1" latinLnBrk="0" hangingPunct="1">
              <a:lnSpc>
                <a:spcPct val="110000"/>
              </a:lnSpc>
              <a:spcBef>
                <a:spcPts val="0"/>
              </a:spcBef>
              <a:spcAft>
                <a:spcPts val="0"/>
              </a:spcAft>
              <a:buClr>
                <a:schemeClr val="bg2"/>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a:solidFill>
                  <a:schemeClr val="bg1"/>
                </a:solidFill>
                <a:latin typeface="Aptos" panose="020B0004020202020204" pitchFamily="34" charset="0"/>
              </a:rPr>
              <a:t>Performance Factors</a:t>
            </a:r>
          </a:p>
          <a:p>
            <a:r>
              <a:rPr lang="en-US" sz="1400">
                <a:solidFill>
                  <a:srgbClr val="002060"/>
                </a:solidFill>
              </a:rPr>
              <a:t>Performance issues usually arise not from the record count itself, but from </a:t>
            </a:r>
          </a:p>
          <a:p>
            <a:pPr marL="342900" indent="-342900">
              <a:buFont typeface="Arial" panose="020B0604020202020204" pitchFamily="34" charset="0"/>
              <a:buChar char="•"/>
            </a:pPr>
            <a:r>
              <a:rPr lang="en-US" sz="1400">
                <a:solidFill>
                  <a:srgbClr val="002060"/>
                </a:solidFill>
                <a:latin typeface="Aptos" panose="020B0004020202020204" pitchFamily="34" charset="0"/>
              </a:rPr>
              <a:t>High Cardinality: </a:t>
            </a:r>
            <a:r>
              <a:rPr lang="en-US" sz="1400">
                <a:solidFill>
                  <a:srgbClr val="002060"/>
                </a:solidFill>
              </a:rPr>
              <a:t>Columns with many unique values (like IDs or timestamps) can slow down performance due to large dictionary sizes.</a:t>
            </a:r>
          </a:p>
          <a:p>
            <a:pPr marL="342900" indent="-342900">
              <a:buFont typeface="Arial" panose="020B0604020202020204" pitchFamily="34" charset="0"/>
              <a:buChar char="•"/>
            </a:pPr>
            <a:r>
              <a:rPr lang="en-US" sz="1400">
                <a:solidFill>
                  <a:srgbClr val="002060"/>
                </a:solidFill>
                <a:latin typeface="Aptos" panose="020B0004020202020204" pitchFamily="34" charset="0"/>
              </a:rPr>
              <a:t>Complex Relationships: </a:t>
            </a:r>
            <a:r>
              <a:rPr lang="en-US" sz="1400">
                <a:solidFill>
                  <a:srgbClr val="002060"/>
                </a:solidFill>
              </a:rPr>
              <a:t>Too many relationships or circular dependencies can impact query performance.</a:t>
            </a:r>
          </a:p>
          <a:p>
            <a:pPr marL="342900" indent="-342900">
              <a:buFont typeface="Arial" panose="020B0604020202020204" pitchFamily="34" charset="0"/>
              <a:buChar char="•"/>
            </a:pPr>
            <a:r>
              <a:rPr lang="en-US" sz="1400">
                <a:solidFill>
                  <a:srgbClr val="002060"/>
                </a:solidFill>
                <a:latin typeface="Aptos" panose="020B0004020202020204" pitchFamily="34" charset="0"/>
              </a:rPr>
              <a:t>Visual Complexity: </a:t>
            </a:r>
            <a:r>
              <a:rPr lang="en-US" sz="1400">
                <a:solidFill>
                  <a:srgbClr val="002060"/>
                </a:solidFill>
              </a:rPr>
              <a:t>A large number of visuals on a single page can increase rendering time.</a:t>
            </a:r>
          </a:p>
          <a:p>
            <a:pPr>
              <a:spcAft>
                <a:spcPts val="600"/>
              </a:spcAft>
            </a:pPr>
            <a:endParaRPr lang="en-US" b="1" kern="0">
              <a:solidFill>
                <a:schemeClr val="bg1"/>
              </a:solidFill>
              <a:latin typeface="Aptos" panose="020B0004020202020204" pitchFamily="34" charset="0"/>
            </a:endParaRPr>
          </a:p>
        </p:txBody>
      </p:sp>
    </p:spTree>
    <p:extLst>
      <p:ext uri="{BB962C8B-B14F-4D97-AF65-F5344CB8AC3E}">
        <p14:creationId xmlns:p14="http://schemas.microsoft.com/office/powerpoint/2010/main" val="387377376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0F1165-A7D0-E4E5-ED02-D731653BA463}"/>
              </a:ext>
            </a:extLst>
          </p:cNvPr>
          <p:cNvSpPr/>
          <p:nvPr/>
        </p:nvSpPr>
        <p:spPr bwMode="auto">
          <a:xfrm>
            <a:off x="5241073" y="867626"/>
            <a:ext cx="6950927" cy="5990374"/>
          </a:xfrm>
          <a:prstGeom prst="rect">
            <a:avLst/>
          </a:prstGeom>
          <a:solidFill>
            <a:srgbClr val="E8FC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5" name="Rectangle 14">
            <a:extLst>
              <a:ext uri="{FF2B5EF4-FFF2-40B4-BE49-F238E27FC236}">
                <a16:creationId xmlns:a16="http://schemas.microsoft.com/office/drawing/2014/main" id="{6A79C9A7-C93F-07B5-3D58-4A202EA9002E}"/>
              </a:ext>
            </a:extLst>
          </p:cNvPr>
          <p:cNvSpPr/>
          <p:nvPr/>
        </p:nvSpPr>
        <p:spPr bwMode="auto">
          <a:xfrm>
            <a:off x="0" y="867626"/>
            <a:ext cx="5225143" cy="5990374"/>
          </a:xfrm>
          <a:prstGeom prst="rect">
            <a:avLst/>
          </a:prstGeom>
          <a:solidFill>
            <a:srgbClr val="FFF1E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Rectangle 3">
            <a:extLst>
              <a:ext uri="{FF2B5EF4-FFF2-40B4-BE49-F238E27FC236}">
                <a16:creationId xmlns:a16="http://schemas.microsoft.com/office/drawing/2014/main" id="{1AF49ADF-7B18-2A16-BA98-7B5328D487FB}"/>
              </a:ext>
            </a:extLst>
          </p:cNvPr>
          <p:cNvSpPr/>
          <p:nvPr/>
        </p:nvSpPr>
        <p:spPr>
          <a:xfrm>
            <a:off x="217019" y="968074"/>
            <a:ext cx="4822368" cy="913268"/>
          </a:xfrm>
          <a:prstGeom prst="rect">
            <a:avLst/>
          </a:prstGeom>
          <a:solidFill>
            <a:srgbClr val="FFF1EC"/>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latin typeface="Aptos" panose="020B0004020202020204" pitchFamily="34" charset="0"/>
              </a:rPr>
              <a:t>Before State</a:t>
            </a:r>
            <a:r>
              <a:rPr kumimoji="0" lang="en-US" sz="1400" b="0" i="0" u="none" strike="noStrike" kern="1200" cap="none" spc="0" normalizeH="0" baseline="0" noProof="0">
                <a:ln>
                  <a:noFill/>
                </a:ln>
                <a:solidFill>
                  <a:schemeClr val="bg2"/>
                </a:solidFill>
                <a:effectLst/>
                <a:uLnTx/>
                <a:uFillTx/>
                <a:latin typeface="Aptos" panose="020B0004020202020204" pitchFamily="34" charset="0"/>
              </a:rPr>
              <a:t>: </a:t>
            </a:r>
            <a:r>
              <a:rPr kumimoji="0" lang="en-US" sz="1400" u="none" strike="noStrike" kern="1200" cap="none" spc="0" normalizeH="0" baseline="0" noProof="0">
                <a:ln>
                  <a:noFill/>
                </a:ln>
                <a:solidFill>
                  <a:schemeClr val="bg2"/>
                </a:solidFill>
                <a:effectLst/>
                <a:uLnTx/>
                <a:uFillTx/>
                <a:latin typeface="Aptos Light" panose="020B0004020202020204" pitchFamily="34" charset="0"/>
              </a:rPr>
              <a:t>Performance Issue due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A model was developed for each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Transformations were handled in Power BI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Star Schema was not followed and unwanted data import</a:t>
            </a:r>
            <a:r>
              <a:rPr kumimoji="0" lang="en-US" sz="1200" b="0" i="0" u="none" strike="noStrike" kern="1200" cap="none" spc="0" normalizeH="0" baseline="0" noProof="0">
                <a:ln>
                  <a:noFill/>
                </a:ln>
                <a:solidFill>
                  <a:schemeClr val="bg2"/>
                </a:solidFill>
                <a:effectLst/>
                <a:uLnTx/>
                <a:uFillTx/>
                <a:latin typeface="Aptos" panose="020B0004020202020204" pitchFamily="34" charset="0"/>
              </a:rPr>
              <a:t>.</a:t>
            </a:r>
          </a:p>
        </p:txBody>
      </p:sp>
      <p:pic>
        <p:nvPicPr>
          <p:cNvPr id="2050" name="Picture 2" descr="Microsoft Power BI Logo and symbol, meaning, history, PNG, brand">
            <a:extLst>
              <a:ext uri="{FF2B5EF4-FFF2-40B4-BE49-F238E27FC236}">
                <a16:creationId xmlns:a16="http://schemas.microsoft.com/office/drawing/2014/main" id="{91BF86E6-C6EA-3050-8C34-94CA591B7E60}"/>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249" y="2538846"/>
            <a:ext cx="780677" cy="4311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mantic - Free arrows icons">
            <a:extLst>
              <a:ext uri="{FF2B5EF4-FFF2-40B4-BE49-F238E27FC236}">
                <a16:creationId xmlns:a16="http://schemas.microsoft.com/office/drawing/2014/main" id="{5CF984A9-9F93-A6D1-DC44-77417E7E9E7F}"/>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8203" y="2411574"/>
            <a:ext cx="679677" cy="67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mantic - Free arrows icons">
            <a:extLst>
              <a:ext uri="{FF2B5EF4-FFF2-40B4-BE49-F238E27FC236}">
                <a16:creationId xmlns:a16="http://schemas.microsoft.com/office/drawing/2014/main" id="{36012093-BE8A-9474-E5FE-77D820D98D78}"/>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8203" y="3917544"/>
            <a:ext cx="679677" cy="679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mantic - Free arrows icons">
            <a:extLst>
              <a:ext uri="{FF2B5EF4-FFF2-40B4-BE49-F238E27FC236}">
                <a16:creationId xmlns:a16="http://schemas.microsoft.com/office/drawing/2014/main" id="{1D72DEE2-6F22-71D2-7E3D-484C55411480}"/>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8203" y="5403619"/>
            <a:ext cx="679677" cy="679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source-24 Vector Icons free download in SVG, PNG Format">
            <a:extLst>
              <a:ext uri="{FF2B5EF4-FFF2-40B4-BE49-F238E27FC236}">
                <a16:creationId xmlns:a16="http://schemas.microsoft.com/office/drawing/2014/main" id="{38750460-E5BA-ADC1-8439-5A14A1EC19B8}"/>
              </a:ext>
            </a:extLst>
          </p:cNvPr>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55895" y="2433828"/>
            <a:ext cx="615191" cy="595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Sources Icons - Free SVG &amp; PNG Data Sources Images ...">
            <a:extLst>
              <a:ext uri="{FF2B5EF4-FFF2-40B4-BE49-F238E27FC236}">
                <a16:creationId xmlns:a16="http://schemas.microsoft.com/office/drawing/2014/main" id="{2F6CE2A2-4366-E7CD-E0C9-9BA1EA4DE24E}"/>
              </a:ext>
            </a:extLst>
          </p:cNvPr>
          <p:cNvPicPr>
            <a:picLocks noChangeAspect="1" noChangeArrowheads="1"/>
          </p:cNvPicPr>
          <p:nvPr/>
        </p:nvPicPr>
        <p:blipFill>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4962" y="3642310"/>
            <a:ext cx="632065" cy="6114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orld wide web - Free web icons">
            <a:extLst>
              <a:ext uri="{FF2B5EF4-FFF2-40B4-BE49-F238E27FC236}">
                <a16:creationId xmlns:a16="http://schemas.microsoft.com/office/drawing/2014/main" id="{BD4F4C3A-033C-6734-488B-D5017A2770CC}"/>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2510" y="5937102"/>
            <a:ext cx="519299" cy="5192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ata Cloud icon SVG Vector &amp; PNG Free Download | UXWing">
            <a:extLst>
              <a:ext uri="{FF2B5EF4-FFF2-40B4-BE49-F238E27FC236}">
                <a16:creationId xmlns:a16="http://schemas.microsoft.com/office/drawing/2014/main" id="{FBB3CE66-7260-0795-7F42-3DB0369E98D5}"/>
              </a:ext>
            </a:extLst>
          </p:cNvPr>
          <p:cNvPicPr>
            <a:picLocks noChangeAspect="1" noChangeArrowheads="1"/>
          </p:cNvPicPr>
          <p:nvPr/>
        </p:nvPicPr>
        <p:blipFill>
          <a:blip r:embed="rId7"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7454" y="4912619"/>
            <a:ext cx="569920" cy="51120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Curved 12">
            <a:extLst>
              <a:ext uri="{FF2B5EF4-FFF2-40B4-BE49-F238E27FC236}">
                <a16:creationId xmlns:a16="http://schemas.microsoft.com/office/drawing/2014/main" id="{AC67AC09-2B4B-A0FD-1009-0EA611B75DCA}"/>
              </a:ext>
            </a:extLst>
          </p:cNvPr>
          <p:cNvCxnSpPr>
            <a:cxnSpLocks/>
            <a:stCxn id="2052" idx="1"/>
            <a:endCxn id="9" idx="3"/>
          </p:cNvCxnSpPr>
          <p:nvPr/>
        </p:nvCxnSpPr>
        <p:spPr>
          <a:xfrm rot="10800000" flipV="1">
            <a:off x="3307881" y="2731371"/>
            <a:ext cx="1548015" cy="20042"/>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5C3A93F6-FF29-CC5A-000C-EE67E39D5975}"/>
              </a:ext>
            </a:extLst>
          </p:cNvPr>
          <p:cNvCxnSpPr>
            <a:cxnSpLocks/>
            <a:stCxn id="2054" idx="1"/>
            <a:endCxn id="9" idx="3"/>
          </p:cNvCxnSpPr>
          <p:nvPr/>
        </p:nvCxnSpPr>
        <p:spPr>
          <a:xfrm rot="10800000">
            <a:off x="3307880" y="2751413"/>
            <a:ext cx="1647082" cy="1196602"/>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312384E7-E373-5FDB-6109-9C4CE5577057}"/>
              </a:ext>
            </a:extLst>
          </p:cNvPr>
          <p:cNvCxnSpPr>
            <a:cxnSpLocks/>
            <a:stCxn id="2058" idx="1"/>
            <a:endCxn id="9" idx="3"/>
          </p:cNvCxnSpPr>
          <p:nvPr/>
        </p:nvCxnSpPr>
        <p:spPr>
          <a:xfrm rot="10800000">
            <a:off x="3307880" y="2751414"/>
            <a:ext cx="1639574" cy="2416807"/>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CBFC3C78-DE57-26A2-9358-921889E0AD19}"/>
              </a:ext>
            </a:extLst>
          </p:cNvPr>
          <p:cNvCxnSpPr>
            <a:cxnSpLocks/>
            <a:stCxn id="2056" idx="1"/>
            <a:endCxn id="9" idx="3"/>
          </p:cNvCxnSpPr>
          <p:nvPr/>
        </p:nvCxnSpPr>
        <p:spPr>
          <a:xfrm rot="10800000">
            <a:off x="3307880" y="2751414"/>
            <a:ext cx="1634630" cy="3445339"/>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09B886C4-25F3-3E45-EDC4-687452C7046C}"/>
              </a:ext>
            </a:extLst>
          </p:cNvPr>
          <p:cNvCxnSpPr>
            <a:cxnSpLocks/>
            <a:stCxn id="2058" idx="1"/>
            <a:endCxn id="10" idx="3"/>
          </p:cNvCxnSpPr>
          <p:nvPr/>
        </p:nvCxnSpPr>
        <p:spPr>
          <a:xfrm rot="10800000">
            <a:off x="3307880" y="4257384"/>
            <a:ext cx="1639574" cy="910837"/>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9E8D7B78-55A0-55AF-280E-5D9BF0E90D26}"/>
              </a:ext>
            </a:extLst>
          </p:cNvPr>
          <p:cNvCxnSpPr>
            <a:cxnSpLocks/>
            <a:stCxn id="2056" idx="1"/>
            <a:endCxn id="10" idx="3"/>
          </p:cNvCxnSpPr>
          <p:nvPr/>
        </p:nvCxnSpPr>
        <p:spPr>
          <a:xfrm rot="10800000">
            <a:off x="3307880" y="4257384"/>
            <a:ext cx="1634630" cy="1939369"/>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nector: Curved 38">
            <a:extLst>
              <a:ext uri="{FF2B5EF4-FFF2-40B4-BE49-F238E27FC236}">
                <a16:creationId xmlns:a16="http://schemas.microsoft.com/office/drawing/2014/main" id="{12D92878-E8D9-6432-4B84-A07C4F1B98C2}"/>
              </a:ext>
            </a:extLst>
          </p:cNvPr>
          <p:cNvCxnSpPr>
            <a:cxnSpLocks/>
            <a:stCxn id="2056" idx="1"/>
            <a:endCxn id="11" idx="3"/>
          </p:cNvCxnSpPr>
          <p:nvPr/>
        </p:nvCxnSpPr>
        <p:spPr>
          <a:xfrm rot="10800000">
            <a:off x="3307880" y="5743458"/>
            <a:ext cx="1634630" cy="453294"/>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Connector: Curved 41">
            <a:extLst>
              <a:ext uri="{FF2B5EF4-FFF2-40B4-BE49-F238E27FC236}">
                <a16:creationId xmlns:a16="http://schemas.microsoft.com/office/drawing/2014/main" id="{F3371606-8523-2E8A-939D-AA8B1EFDED71}"/>
              </a:ext>
            </a:extLst>
          </p:cNvPr>
          <p:cNvCxnSpPr>
            <a:cxnSpLocks/>
            <a:stCxn id="2058" idx="1"/>
            <a:endCxn id="11" idx="3"/>
          </p:cNvCxnSpPr>
          <p:nvPr/>
        </p:nvCxnSpPr>
        <p:spPr>
          <a:xfrm rot="10800000" flipV="1">
            <a:off x="3307880" y="5168220"/>
            <a:ext cx="1639574" cy="575238"/>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Curved 44">
            <a:extLst>
              <a:ext uri="{FF2B5EF4-FFF2-40B4-BE49-F238E27FC236}">
                <a16:creationId xmlns:a16="http://schemas.microsoft.com/office/drawing/2014/main" id="{0B793230-4866-D3C4-0A1D-2E1317DC51AA}"/>
              </a:ext>
            </a:extLst>
          </p:cNvPr>
          <p:cNvCxnSpPr>
            <a:cxnSpLocks/>
            <a:stCxn id="2054" idx="1"/>
            <a:endCxn id="11" idx="3"/>
          </p:cNvCxnSpPr>
          <p:nvPr/>
        </p:nvCxnSpPr>
        <p:spPr>
          <a:xfrm rot="10800000" flipV="1">
            <a:off x="3307880" y="3948014"/>
            <a:ext cx="1647082" cy="1795443"/>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Curved 47">
            <a:extLst>
              <a:ext uri="{FF2B5EF4-FFF2-40B4-BE49-F238E27FC236}">
                <a16:creationId xmlns:a16="http://schemas.microsoft.com/office/drawing/2014/main" id="{34B05859-56A5-0F4E-140F-F645983AA87F}"/>
              </a:ext>
            </a:extLst>
          </p:cNvPr>
          <p:cNvCxnSpPr>
            <a:cxnSpLocks/>
            <a:stCxn id="2052" idx="1"/>
            <a:endCxn id="10" idx="3"/>
          </p:cNvCxnSpPr>
          <p:nvPr/>
        </p:nvCxnSpPr>
        <p:spPr>
          <a:xfrm rot="10800000" flipV="1">
            <a:off x="3307881" y="2731371"/>
            <a:ext cx="1548015" cy="1526012"/>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3FA0464-79CA-B345-DCD5-89B314971999}"/>
              </a:ext>
            </a:extLst>
          </p:cNvPr>
          <p:cNvCxnSpPr>
            <a:cxnSpLocks/>
            <a:stCxn id="9" idx="1"/>
            <a:endCxn id="2050" idx="3"/>
          </p:cNvCxnSpPr>
          <p:nvPr/>
        </p:nvCxnSpPr>
        <p:spPr>
          <a:xfrm flipH="1">
            <a:off x="1683926" y="2751413"/>
            <a:ext cx="944277" cy="2994"/>
          </a:xfrm>
          <a:prstGeom prst="straightConnector1">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6065816-C795-9DE5-F329-A83099831358}"/>
              </a:ext>
            </a:extLst>
          </p:cNvPr>
          <p:cNvCxnSpPr>
            <a:cxnSpLocks/>
            <a:stCxn id="10" idx="1"/>
            <a:endCxn id="2203" idx="3"/>
          </p:cNvCxnSpPr>
          <p:nvPr/>
        </p:nvCxnSpPr>
        <p:spPr>
          <a:xfrm flipH="1">
            <a:off x="1683926" y="4257383"/>
            <a:ext cx="944277" cy="2994"/>
          </a:xfrm>
          <a:prstGeom prst="straightConnector1">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2D5561AC-6801-6F3D-A364-1A3D9D5BFE6B}"/>
              </a:ext>
            </a:extLst>
          </p:cNvPr>
          <p:cNvCxnSpPr>
            <a:cxnSpLocks/>
            <a:stCxn id="11" idx="1"/>
            <a:endCxn id="2204" idx="3"/>
          </p:cNvCxnSpPr>
          <p:nvPr/>
        </p:nvCxnSpPr>
        <p:spPr>
          <a:xfrm flipH="1">
            <a:off x="1683926" y="5743458"/>
            <a:ext cx="944277" cy="2994"/>
          </a:xfrm>
          <a:prstGeom prst="straightConnector1">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48" name="TextBox 2047">
            <a:extLst>
              <a:ext uri="{FF2B5EF4-FFF2-40B4-BE49-F238E27FC236}">
                <a16:creationId xmlns:a16="http://schemas.microsoft.com/office/drawing/2014/main" id="{44045E72-304A-A75A-BB30-067F49BE9E22}"/>
              </a:ext>
            </a:extLst>
          </p:cNvPr>
          <p:cNvSpPr txBox="1"/>
          <p:nvPr/>
        </p:nvSpPr>
        <p:spPr>
          <a:xfrm>
            <a:off x="112829" y="3053755"/>
            <a:ext cx="237236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Media Data Quality Tracker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Model size: </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&gt;400 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Refresh Time: </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&gt;3.5 </a:t>
            </a:r>
            <a:r>
              <a:rPr kumimoji="0" lang="en-US" sz="1100" b="1" i="0" u="none" strike="noStrike" kern="1200" cap="none" spc="0" normalizeH="0" baseline="0" noProof="0" err="1">
                <a:ln>
                  <a:noFill/>
                </a:ln>
                <a:solidFill>
                  <a:srgbClr val="FF0000"/>
                </a:solidFill>
                <a:effectLst/>
                <a:uLnTx/>
                <a:uFillTx/>
                <a:latin typeface="Aptos" panose="020B0004020202020204" pitchFamily="34" charset="0"/>
              </a:rPr>
              <a:t>hrs</a:t>
            </a:r>
            <a:endParaRPr kumimoji="0" lang="en-US" sz="1100" b="1" i="0" u="none" strike="noStrike" kern="1200" cap="none" spc="0" normalizeH="0" baseline="0" noProof="0">
              <a:ln>
                <a:noFill/>
              </a:ln>
              <a:solidFill>
                <a:srgbClr val="FF0000"/>
              </a:solidFill>
              <a:effectLst/>
              <a:uLnTx/>
              <a:uFillTx/>
              <a:latin typeface="Aptos" panose="020B0004020202020204" pitchFamily="34" charset="0"/>
            </a:endParaRPr>
          </a:p>
        </p:txBody>
      </p:sp>
      <p:sp>
        <p:nvSpPr>
          <p:cNvPr id="2049" name="TextBox 2048">
            <a:extLst>
              <a:ext uri="{FF2B5EF4-FFF2-40B4-BE49-F238E27FC236}">
                <a16:creationId xmlns:a16="http://schemas.microsoft.com/office/drawing/2014/main" id="{96A7105B-174A-AEEA-A22C-5F3713F71EE6}"/>
              </a:ext>
            </a:extLst>
          </p:cNvPr>
          <p:cNvSpPr txBox="1"/>
          <p:nvPr/>
        </p:nvSpPr>
        <p:spPr>
          <a:xfrm>
            <a:off x="47869" y="4552983"/>
            <a:ext cx="250228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Meta / Snapchat / TikTok Reports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Model size: </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&gt;300 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Refresh Time</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 &gt;1.5 </a:t>
            </a:r>
            <a:r>
              <a:rPr kumimoji="0" lang="en-US" sz="1100" b="1" i="0" u="none" strike="noStrike" kern="1200" cap="none" spc="0" normalizeH="0" baseline="0" noProof="0" err="1">
                <a:ln>
                  <a:noFill/>
                </a:ln>
                <a:solidFill>
                  <a:srgbClr val="FF0000"/>
                </a:solidFill>
                <a:effectLst/>
                <a:uLnTx/>
                <a:uFillTx/>
                <a:latin typeface="Aptos" panose="020B0004020202020204" pitchFamily="34" charset="0"/>
              </a:rPr>
              <a:t>hrs</a:t>
            </a:r>
            <a:endParaRPr kumimoji="0" lang="en-US" sz="11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2051" name="TextBox 2050">
            <a:extLst>
              <a:ext uri="{FF2B5EF4-FFF2-40B4-BE49-F238E27FC236}">
                <a16:creationId xmlns:a16="http://schemas.microsoft.com/office/drawing/2014/main" id="{82A22C00-2C5D-6769-8504-D30EBA9A0146}"/>
              </a:ext>
            </a:extLst>
          </p:cNvPr>
          <p:cNvSpPr txBox="1"/>
          <p:nvPr/>
        </p:nvSpPr>
        <p:spPr>
          <a:xfrm>
            <a:off x="154524" y="6001465"/>
            <a:ext cx="228897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Media E&amp;E Program Tracker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Model size: </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&gt;500 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Refresh Time: </a:t>
            </a:r>
            <a:r>
              <a:rPr kumimoji="0" lang="en-US" sz="1100" b="1" i="0" u="none" strike="noStrike" kern="1200" cap="none" spc="0" normalizeH="0" baseline="0" noProof="0">
                <a:ln>
                  <a:noFill/>
                </a:ln>
                <a:solidFill>
                  <a:srgbClr val="FF0000"/>
                </a:solidFill>
                <a:effectLst/>
                <a:uLnTx/>
                <a:uFillTx/>
                <a:latin typeface="Aptos" panose="020B0004020202020204" pitchFamily="34" charset="0"/>
              </a:rPr>
              <a:t>&gt;3.5 </a:t>
            </a:r>
            <a:r>
              <a:rPr kumimoji="0" lang="en-US" sz="1100" b="1" i="0" u="none" strike="noStrike" kern="1200" cap="none" spc="0" normalizeH="0" baseline="0" noProof="0" err="1">
                <a:ln>
                  <a:noFill/>
                </a:ln>
                <a:solidFill>
                  <a:srgbClr val="FF0000"/>
                </a:solidFill>
                <a:effectLst/>
                <a:uLnTx/>
                <a:uFillTx/>
                <a:latin typeface="Aptos" panose="020B0004020202020204" pitchFamily="34" charset="0"/>
              </a:rPr>
              <a:t>hrs</a:t>
            </a:r>
            <a:endParaRPr kumimoji="0" lang="en-US" sz="1100" b="1" i="0" u="none" strike="noStrike" kern="1200" cap="none" spc="0" normalizeH="0" baseline="0" noProof="0">
              <a:ln>
                <a:noFill/>
              </a:ln>
              <a:solidFill>
                <a:srgbClr val="FF0000"/>
              </a:solidFill>
              <a:effectLst/>
              <a:uLnTx/>
              <a:uFillTx/>
              <a:latin typeface="Aptos" panose="020B0004020202020204" pitchFamily="34" charset="0"/>
            </a:endParaRPr>
          </a:p>
        </p:txBody>
      </p:sp>
      <p:sp>
        <p:nvSpPr>
          <p:cNvPr id="2141" name="Rectangle 2140">
            <a:extLst>
              <a:ext uri="{FF2B5EF4-FFF2-40B4-BE49-F238E27FC236}">
                <a16:creationId xmlns:a16="http://schemas.microsoft.com/office/drawing/2014/main" id="{0F6439A9-022C-5247-91BA-F122E68EE814}"/>
              </a:ext>
            </a:extLst>
          </p:cNvPr>
          <p:cNvSpPr/>
          <p:nvPr/>
        </p:nvSpPr>
        <p:spPr>
          <a:xfrm>
            <a:off x="5491274" y="952536"/>
            <a:ext cx="6009261" cy="928806"/>
          </a:xfrm>
          <a:prstGeom prst="rect">
            <a:avLst/>
          </a:prstGeom>
          <a:solidFill>
            <a:srgbClr val="E8FCF4"/>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latin typeface="Aptos" panose="020B0004020202020204" pitchFamily="34" charset="0"/>
              </a:rPr>
              <a:t>After State</a:t>
            </a:r>
            <a:r>
              <a:rPr kumimoji="0" lang="en-US" sz="1400" b="0" i="0" u="none" strike="noStrike" kern="1200" cap="none" spc="0" normalizeH="0" baseline="0" noProof="0">
                <a:ln>
                  <a:noFill/>
                </a:ln>
                <a:solidFill>
                  <a:schemeClr val="bg2"/>
                </a:solidFill>
                <a:effectLst/>
                <a:uLnTx/>
                <a:uFillTx/>
                <a:latin typeface="Aptos" panose="020B0004020202020204" pitchFamily="34" charset="0"/>
              </a:rPr>
              <a:t>: </a:t>
            </a:r>
            <a:r>
              <a:rPr kumimoji="0" lang="en-US" sz="1400" u="none" strike="noStrike" kern="1200" cap="none" spc="0" normalizeH="0" baseline="0" noProof="0">
                <a:ln>
                  <a:noFill/>
                </a:ln>
                <a:solidFill>
                  <a:schemeClr val="bg2"/>
                </a:solidFill>
                <a:effectLst/>
                <a:uLnTx/>
                <a:uFillTx/>
                <a:latin typeface="Aptos Light" panose="020B0004020202020204" pitchFamily="34" charset="0"/>
              </a:rPr>
              <a:t>Performance Improvement highlights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Reduced model size by 80% with common data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Reduced cost by 60% with reduction in refresh time for all reports i.e., &lt;15 minutes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chemeClr val="bg2"/>
                </a:solidFill>
                <a:effectLst/>
                <a:uLnTx/>
                <a:uFillTx/>
                <a:latin typeface="Aptos Light" panose="020B0004020202020204" pitchFamily="34" charset="0"/>
              </a:rPr>
              <a:t>Reports development is made easier by handling specific data on project requirements</a:t>
            </a:r>
          </a:p>
        </p:txBody>
      </p:sp>
      <p:pic>
        <p:nvPicPr>
          <p:cNvPr id="2142" name="Picture 12" descr="dataflow&quot; Icon - Download for free – Iconduck">
            <a:extLst>
              <a:ext uri="{FF2B5EF4-FFF2-40B4-BE49-F238E27FC236}">
                <a16:creationId xmlns:a16="http://schemas.microsoft.com/office/drawing/2014/main" id="{4076F1BC-7397-EF94-895F-158C6EB9FB32}"/>
              </a:ext>
            </a:extLst>
          </p:cNvPr>
          <p:cNvPicPr>
            <a:picLocks noChangeAspect="1" noChangeArrowheads="1"/>
          </p:cNvPicPr>
          <p:nvPr/>
        </p:nvPicPr>
        <p:blipFill>
          <a:blip r:embed="rId8" cstate="print">
            <a:duotone>
              <a:prstClr val="black"/>
              <a:schemeClr val="accent3">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a:off x="6689103" y="2961687"/>
            <a:ext cx="454154" cy="519033"/>
          </a:xfrm>
          <a:prstGeom prst="rect">
            <a:avLst/>
          </a:prstGeom>
          <a:noFill/>
          <a:extLst>
            <a:ext uri="{909E8E84-426E-40DD-AFC4-6F175D3DCCD1}">
              <a14:hiddenFill xmlns:a14="http://schemas.microsoft.com/office/drawing/2010/main">
                <a:solidFill>
                  <a:srgbClr val="FFFFFF"/>
                </a:solidFill>
              </a14:hiddenFill>
            </a:ext>
          </a:extLst>
        </p:spPr>
      </p:pic>
      <p:pic>
        <p:nvPicPr>
          <p:cNvPr id="2143" name="Picture 12" descr="dataflow&quot; Icon - Download for free – Iconduck">
            <a:extLst>
              <a:ext uri="{FF2B5EF4-FFF2-40B4-BE49-F238E27FC236}">
                <a16:creationId xmlns:a16="http://schemas.microsoft.com/office/drawing/2014/main" id="{66E211B2-4684-755B-2C1E-F8093ED023AC}"/>
              </a:ext>
            </a:extLst>
          </p:cNvPr>
          <p:cNvPicPr>
            <a:picLocks noChangeAspect="1" noChangeArrowheads="1"/>
          </p:cNvPicPr>
          <p:nvPr/>
        </p:nvPicPr>
        <p:blipFill>
          <a:blip r:embed="rId8" cstate="print">
            <a:duotone>
              <a:prstClr val="black"/>
              <a:schemeClr val="accent3">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a:off x="6692529" y="5475411"/>
            <a:ext cx="447302" cy="511202"/>
          </a:xfrm>
          <a:prstGeom prst="rect">
            <a:avLst/>
          </a:prstGeom>
          <a:noFill/>
          <a:extLst>
            <a:ext uri="{909E8E84-426E-40DD-AFC4-6F175D3DCCD1}">
              <a14:hiddenFill xmlns:a14="http://schemas.microsoft.com/office/drawing/2010/main">
                <a:solidFill>
                  <a:srgbClr val="FFFFFF"/>
                </a:solidFill>
              </a14:hiddenFill>
            </a:ext>
          </a:extLst>
        </p:spPr>
      </p:pic>
      <p:pic>
        <p:nvPicPr>
          <p:cNvPr id="2144" name="Picture 2" descr="Semantic - Free arrows icons">
            <a:extLst>
              <a:ext uri="{FF2B5EF4-FFF2-40B4-BE49-F238E27FC236}">
                <a16:creationId xmlns:a16="http://schemas.microsoft.com/office/drawing/2014/main" id="{6D0C2AD0-C27F-5006-6F18-442FF65D32E4}"/>
              </a:ext>
            </a:extLst>
          </p:cNvPr>
          <p:cNvPicPr>
            <a:picLocks noChangeAspect="1" noChangeArrowheads="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4532" y="2815352"/>
            <a:ext cx="1102020" cy="1102020"/>
          </a:xfrm>
          <a:prstGeom prst="rect">
            <a:avLst/>
          </a:prstGeom>
          <a:noFill/>
          <a:extLst>
            <a:ext uri="{909E8E84-426E-40DD-AFC4-6F175D3DCCD1}">
              <a14:hiddenFill xmlns:a14="http://schemas.microsoft.com/office/drawing/2010/main">
                <a:solidFill>
                  <a:srgbClr val="FFFFFF"/>
                </a:solidFill>
              </a14:hiddenFill>
            </a:ext>
          </a:extLst>
        </p:spPr>
      </p:pic>
      <p:pic>
        <p:nvPicPr>
          <p:cNvPr id="2145" name="Picture 2" descr="Semantic - Free arrows icons">
            <a:extLst>
              <a:ext uri="{FF2B5EF4-FFF2-40B4-BE49-F238E27FC236}">
                <a16:creationId xmlns:a16="http://schemas.microsoft.com/office/drawing/2014/main" id="{2D3E4A55-D58F-6B6B-D062-70116A43327F}"/>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47036" y="5168220"/>
            <a:ext cx="679677" cy="679677"/>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2" descr="Microsoft Power BI Logo and symbol, meaning, history, PNG, brand">
            <a:extLst>
              <a:ext uri="{FF2B5EF4-FFF2-40B4-BE49-F238E27FC236}">
                <a16:creationId xmlns:a16="http://schemas.microsoft.com/office/drawing/2014/main" id="{5AE72CC6-5A97-A6D0-3E6F-42D3DEBD553C}"/>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31810" y="2608428"/>
            <a:ext cx="724943" cy="400342"/>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 descr="Microsoft Power BI Logo and symbol, meaning, history, PNG, brand">
            <a:extLst>
              <a:ext uri="{FF2B5EF4-FFF2-40B4-BE49-F238E27FC236}">
                <a16:creationId xmlns:a16="http://schemas.microsoft.com/office/drawing/2014/main" id="{79208D8B-18A8-8B60-17ED-A3EEEF074AD0}"/>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2635" y="3987115"/>
            <a:ext cx="697197" cy="385019"/>
          </a:xfrm>
          <a:prstGeom prst="rect">
            <a:avLst/>
          </a:prstGeom>
          <a:noFill/>
          <a:extLst>
            <a:ext uri="{909E8E84-426E-40DD-AFC4-6F175D3DCCD1}">
              <a14:hiddenFill xmlns:a14="http://schemas.microsoft.com/office/drawing/2010/main">
                <a:solidFill>
                  <a:srgbClr val="FFFFFF"/>
                </a:solidFill>
              </a14:hiddenFill>
            </a:ext>
          </a:extLst>
        </p:spPr>
      </p:pic>
      <p:pic>
        <p:nvPicPr>
          <p:cNvPr id="2148" name="Picture 2" descr="Microsoft Power BI Logo and symbol, meaning, history, PNG, brand">
            <a:extLst>
              <a:ext uri="{FF2B5EF4-FFF2-40B4-BE49-F238E27FC236}">
                <a16:creationId xmlns:a16="http://schemas.microsoft.com/office/drawing/2014/main" id="{B70E6C6D-5461-E02A-D25E-8EF7743765C5}"/>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66397" y="5347506"/>
            <a:ext cx="679677" cy="375345"/>
          </a:xfrm>
          <a:prstGeom prst="rect">
            <a:avLst/>
          </a:prstGeom>
          <a:noFill/>
          <a:extLst>
            <a:ext uri="{909E8E84-426E-40DD-AFC4-6F175D3DCCD1}">
              <a14:hiddenFill xmlns:a14="http://schemas.microsoft.com/office/drawing/2010/main">
                <a:solidFill>
                  <a:srgbClr val="FFFFFF"/>
                </a:solidFill>
              </a14:hiddenFill>
            </a:ext>
          </a:extLst>
        </p:spPr>
      </p:pic>
      <p:sp>
        <p:nvSpPr>
          <p:cNvPr id="2149" name="TextBox 2148">
            <a:extLst>
              <a:ext uri="{FF2B5EF4-FFF2-40B4-BE49-F238E27FC236}">
                <a16:creationId xmlns:a16="http://schemas.microsoft.com/office/drawing/2014/main" id="{C0669976-F8C6-2E3B-3AD0-93A38E3995DC}"/>
              </a:ext>
            </a:extLst>
          </p:cNvPr>
          <p:cNvSpPr txBox="1"/>
          <p:nvPr/>
        </p:nvSpPr>
        <p:spPr>
          <a:xfrm>
            <a:off x="9550359" y="3084948"/>
            <a:ext cx="228897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Media Data Quality Tracker</a:t>
            </a:r>
          </a:p>
        </p:txBody>
      </p:sp>
      <p:sp>
        <p:nvSpPr>
          <p:cNvPr id="2150" name="TextBox 2149">
            <a:extLst>
              <a:ext uri="{FF2B5EF4-FFF2-40B4-BE49-F238E27FC236}">
                <a16:creationId xmlns:a16="http://schemas.microsoft.com/office/drawing/2014/main" id="{1D799D5E-09D8-3F7A-D7E4-9BFBB7A84756}"/>
              </a:ext>
            </a:extLst>
          </p:cNvPr>
          <p:cNvSpPr txBox="1"/>
          <p:nvPr/>
        </p:nvSpPr>
        <p:spPr>
          <a:xfrm>
            <a:off x="9454705" y="4521584"/>
            <a:ext cx="228897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Meta / Snapchat / TikTok Reports</a:t>
            </a:r>
          </a:p>
        </p:txBody>
      </p:sp>
      <p:sp>
        <p:nvSpPr>
          <p:cNvPr id="2151" name="TextBox 2150">
            <a:extLst>
              <a:ext uri="{FF2B5EF4-FFF2-40B4-BE49-F238E27FC236}">
                <a16:creationId xmlns:a16="http://schemas.microsoft.com/office/drawing/2014/main" id="{8BC26A97-85BB-4085-98A4-A3A30B7C9B06}"/>
              </a:ext>
            </a:extLst>
          </p:cNvPr>
          <p:cNvSpPr txBox="1"/>
          <p:nvPr/>
        </p:nvSpPr>
        <p:spPr>
          <a:xfrm>
            <a:off x="9550359" y="5806297"/>
            <a:ext cx="228897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Media E&amp;E Program Tracker</a:t>
            </a:r>
          </a:p>
        </p:txBody>
      </p:sp>
      <p:pic>
        <p:nvPicPr>
          <p:cNvPr id="2152" name="Picture 12" descr="dataflow&quot; Icon - Download for free – Iconduck">
            <a:extLst>
              <a:ext uri="{FF2B5EF4-FFF2-40B4-BE49-F238E27FC236}">
                <a16:creationId xmlns:a16="http://schemas.microsoft.com/office/drawing/2014/main" id="{2FAEFBCA-4D28-8767-3353-FB97DC939CB4}"/>
              </a:ext>
            </a:extLst>
          </p:cNvPr>
          <p:cNvPicPr>
            <a:picLocks noChangeAspect="1" noChangeArrowheads="1"/>
          </p:cNvPicPr>
          <p:nvPr/>
        </p:nvPicPr>
        <p:blipFill>
          <a:blip r:embed="rId8" cstate="print">
            <a:duotone>
              <a:prstClr val="black"/>
              <a:schemeClr val="accent3">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a:off x="6692530" y="4399717"/>
            <a:ext cx="447301" cy="511201"/>
          </a:xfrm>
          <a:prstGeom prst="rect">
            <a:avLst/>
          </a:prstGeom>
          <a:noFill/>
          <a:extLst>
            <a:ext uri="{909E8E84-426E-40DD-AFC4-6F175D3DCCD1}">
              <a14:hiddenFill xmlns:a14="http://schemas.microsoft.com/office/drawing/2010/main">
                <a:solidFill>
                  <a:srgbClr val="FFFFFF"/>
                </a:solidFill>
              </a14:hiddenFill>
            </a:ext>
          </a:extLst>
        </p:spPr>
      </p:pic>
      <p:cxnSp>
        <p:nvCxnSpPr>
          <p:cNvPr id="2154" name="Connector: Elbow 2153">
            <a:extLst>
              <a:ext uri="{FF2B5EF4-FFF2-40B4-BE49-F238E27FC236}">
                <a16:creationId xmlns:a16="http://schemas.microsoft.com/office/drawing/2014/main" id="{3082F885-D370-CF16-E248-FD4AF7DA4042}"/>
              </a:ext>
            </a:extLst>
          </p:cNvPr>
          <p:cNvCxnSpPr>
            <a:cxnSpLocks/>
            <a:stCxn id="2145" idx="3"/>
            <a:endCxn id="2148" idx="1"/>
          </p:cNvCxnSpPr>
          <p:nvPr/>
        </p:nvCxnSpPr>
        <p:spPr>
          <a:xfrm>
            <a:off x="8926713" y="5508059"/>
            <a:ext cx="1339684" cy="27120"/>
          </a:xfrm>
          <a:prstGeom prst="bentConnector3">
            <a:avLst>
              <a:gd name="adj1" fmla="val 50000"/>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56" name="Straight Arrow Connector 2155">
            <a:extLst>
              <a:ext uri="{FF2B5EF4-FFF2-40B4-BE49-F238E27FC236}">
                <a16:creationId xmlns:a16="http://schemas.microsoft.com/office/drawing/2014/main" id="{46EE98A1-FBC3-C517-EC79-A9B4CE82A04E}"/>
              </a:ext>
            </a:extLst>
          </p:cNvPr>
          <p:cNvCxnSpPr>
            <a:stCxn id="2144" idx="2"/>
            <a:endCxn id="2145" idx="0"/>
          </p:cNvCxnSpPr>
          <p:nvPr/>
        </p:nvCxnSpPr>
        <p:spPr>
          <a:xfrm>
            <a:off x="8575542" y="3917372"/>
            <a:ext cx="11333" cy="1250848"/>
          </a:xfrm>
          <a:prstGeom prst="straightConnector1">
            <a:avLst/>
          </a:prstGeom>
          <a:ln w="28575">
            <a:solidFill>
              <a:srgbClr val="09611F"/>
            </a:solidFill>
            <a:tailEnd type="triangle"/>
          </a:ln>
        </p:spPr>
        <p:style>
          <a:lnRef idx="2">
            <a:schemeClr val="accent1"/>
          </a:lnRef>
          <a:fillRef idx="0">
            <a:schemeClr val="accent1"/>
          </a:fillRef>
          <a:effectRef idx="1">
            <a:schemeClr val="accent1"/>
          </a:effectRef>
          <a:fontRef idx="minor">
            <a:schemeClr val="tx1"/>
          </a:fontRef>
        </p:style>
      </p:cxnSp>
      <p:cxnSp>
        <p:nvCxnSpPr>
          <p:cNvPr id="2159" name="Connector: Elbow 2158">
            <a:extLst>
              <a:ext uri="{FF2B5EF4-FFF2-40B4-BE49-F238E27FC236}">
                <a16:creationId xmlns:a16="http://schemas.microsoft.com/office/drawing/2014/main" id="{F4190F9D-C931-A72E-DEE9-E709C1B505EC}"/>
              </a:ext>
            </a:extLst>
          </p:cNvPr>
          <p:cNvCxnSpPr>
            <a:stCxn id="2144" idx="3"/>
            <a:endCxn id="2146" idx="1"/>
          </p:cNvCxnSpPr>
          <p:nvPr/>
        </p:nvCxnSpPr>
        <p:spPr>
          <a:xfrm flipV="1">
            <a:off x="9126552" y="2808599"/>
            <a:ext cx="1005258" cy="557763"/>
          </a:xfrm>
          <a:prstGeom prst="bentConnector3">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60" name="Connector: Elbow 2159">
            <a:extLst>
              <a:ext uri="{FF2B5EF4-FFF2-40B4-BE49-F238E27FC236}">
                <a16:creationId xmlns:a16="http://schemas.microsoft.com/office/drawing/2014/main" id="{098EC434-2BD0-29A6-396A-074C7D658333}"/>
              </a:ext>
            </a:extLst>
          </p:cNvPr>
          <p:cNvCxnSpPr>
            <a:cxnSpLocks/>
            <a:stCxn id="2144" idx="3"/>
            <a:endCxn id="2147" idx="1"/>
          </p:cNvCxnSpPr>
          <p:nvPr/>
        </p:nvCxnSpPr>
        <p:spPr>
          <a:xfrm>
            <a:off x="9126552" y="3366362"/>
            <a:ext cx="1036083" cy="813263"/>
          </a:xfrm>
          <a:prstGeom prst="bentConnector3">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64" name="Connector: Curved 2163">
            <a:extLst>
              <a:ext uri="{FF2B5EF4-FFF2-40B4-BE49-F238E27FC236}">
                <a16:creationId xmlns:a16="http://schemas.microsoft.com/office/drawing/2014/main" id="{DCC783D3-41FC-CF1B-EA0E-EBE42357FBDF}"/>
              </a:ext>
            </a:extLst>
          </p:cNvPr>
          <p:cNvCxnSpPr>
            <a:cxnSpLocks/>
            <a:stCxn id="2142" idx="3"/>
            <a:endCxn id="2144" idx="1"/>
          </p:cNvCxnSpPr>
          <p:nvPr/>
        </p:nvCxnSpPr>
        <p:spPr>
          <a:xfrm>
            <a:off x="7143257" y="3221204"/>
            <a:ext cx="881275" cy="145158"/>
          </a:xfrm>
          <a:prstGeom prst="curvedConnector3">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65" name="Connector: Curved 2164">
            <a:extLst>
              <a:ext uri="{FF2B5EF4-FFF2-40B4-BE49-F238E27FC236}">
                <a16:creationId xmlns:a16="http://schemas.microsoft.com/office/drawing/2014/main" id="{AAF7A95E-55C4-7B13-22F1-551DF79BB535}"/>
              </a:ext>
            </a:extLst>
          </p:cNvPr>
          <p:cNvCxnSpPr>
            <a:cxnSpLocks/>
            <a:stCxn id="2152" idx="3"/>
            <a:endCxn id="2144" idx="1"/>
          </p:cNvCxnSpPr>
          <p:nvPr/>
        </p:nvCxnSpPr>
        <p:spPr>
          <a:xfrm flipV="1">
            <a:off x="7139831" y="3366362"/>
            <a:ext cx="884701" cy="1288956"/>
          </a:xfrm>
          <a:prstGeom prst="curvedConnector3">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68" name="Connector: Curved 2167">
            <a:extLst>
              <a:ext uri="{FF2B5EF4-FFF2-40B4-BE49-F238E27FC236}">
                <a16:creationId xmlns:a16="http://schemas.microsoft.com/office/drawing/2014/main" id="{497B5BDC-A700-43D5-FC1F-149158CB0296}"/>
              </a:ext>
            </a:extLst>
          </p:cNvPr>
          <p:cNvCxnSpPr>
            <a:cxnSpLocks/>
            <a:stCxn id="2143" idx="3"/>
            <a:endCxn id="2145" idx="1"/>
          </p:cNvCxnSpPr>
          <p:nvPr/>
        </p:nvCxnSpPr>
        <p:spPr>
          <a:xfrm flipV="1">
            <a:off x="7139831" y="5508059"/>
            <a:ext cx="1107205" cy="222953"/>
          </a:xfrm>
          <a:prstGeom prst="curvedConnector3">
            <a:avLst>
              <a:gd name="adj1" fmla="val 50000"/>
            </a:avLst>
          </a:prstGeom>
          <a:ln w="12700">
            <a:solidFill>
              <a:schemeClr val="bg2">
                <a:alpha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71" name="Connector: Curved 2170">
            <a:extLst>
              <a:ext uri="{FF2B5EF4-FFF2-40B4-BE49-F238E27FC236}">
                <a16:creationId xmlns:a16="http://schemas.microsoft.com/office/drawing/2014/main" id="{924FCDC7-124E-3BD8-0D0E-7303D0A8DF7A}"/>
              </a:ext>
            </a:extLst>
          </p:cNvPr>
          <p:cNvCxnSpPr>
            <a:cxnSpLocks/>
            <a:stCxn id="2052" idx="3"/>
            <a:endCxn id="2142" idx="1"/>
          </p:cNvCxnSpPr>
          <p:nvPr/>
        </p:nvCxnSpPr>
        <p:spPr>
          <a:xfrm>
            <a:off x="5471086" y="2731371"/>
            <a:ext cx="1218017" cy="489833"/>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74" name="Connector: Curved 2173">
            <a:extLst>
              <a:ext uri="{FF2B5EF4-FFF2-40B4-BE49-F238E27FC236}">
                <a16:creationId xmlns:a16="http://schemas.microsoft.com/office/drawing/2014/main" id="{67C08CE5-7A5F-20E6-9B2B-0581909DBDB9}"/>
              </a:ext>
            </a:extLst>
          </p:cNvPr>
          <p:cNvCxnSpPr>
            <a:cxnSpLocks/>
            <a:stCxn id="2052" idx="3"/>
            <a:endCxn id="2152" idx="1"/>
          </p:cNvCxnSpPr>
          <p:nvPr/>
        </p:nvCxnSpPr>
        <p:spPr>
          <a:xfrm>
            <a:off x="5471086" y="2731371"/>
            <a:ext cx="1221444" cy="1923947"/>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77" name="Connector: Curved 2176">
            <a:extLst>
              <a:ext uri="{FF2B5EF4-FFF2-40B4-BE49-F238E27FC236}">
                <a16:creationId xmlns:a16="http://schemas.microsoft.com/office/drawing/2014/main" id="{F4727CF2-98FF-60B6-0A6C-6C65274257A0}"/>
              </a:ext>
            </a:extLst>
          </p:cNvPr>
          <p:cNvCxnSpPr>
            <a:cxnSpLocks/>
            <a:stCxn id="2054" idx="3"/>
            <a:endCxn id="2142" idx="1"/>
          </p:cNvCxnSpPr>
          <p:nvPr/>
        </p:nvCxnSpPr>
        <p:spPr>
          <a:xfrm flipV="1">
            <a:off x="5587027" y="3221204"/>
            <a:ext cx="1102076" cy="726811"/>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80" name="Connector: Curved 2179">
            <a:extLst>
              <a:ext uri="{FF2B5EF4-FFF2-40B4-BE49-F238E27FC236}">
                <a16:creationId xmlns:a16="http://schemas.microsoft.com/office/drawing/2014/main" id="{3CC4D158-F886-19AE-7C07-84AC13CA5184}"/>
              </a:ext>
            </a:extLst>
          </p:cNvPr>
          <p:cNvCxnSpPr>
            <a:cxnSpLocks/>
            <a:stCxn id="2054" idx="3"/>
            <a:endCxn id="2152" idx="1"/>
          </p:cNvCxnSpPr>
          <p:nvPr/>
        </p:nvCxnSpPr>
        <p:spPr>
          <a:xfrm>
            <a:off x="5587027" y="3948015"/>
            <a:ext cx="1105503" cy="707303"/>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83" name="Connector: Curved 2182">
            <a:extLst>
              <a:ext uri="{FF2B5EF4-FFF2-40B4-BE49-F238E27FC236}">
                <a16:creationId xmlns:a16="http://schemas.microsoft.com/office/drawing/2014/main" id="{5256D63A-71A2-73FD-9B77-C1E34E482425}"/>
              </a:ext>
            </a:extLst>
          </p:cNvPr>
          <p:cNvCxnSpPr>
            <a:cxnSpLocks/>
            <a:stCxn id="2058" idx="3"/>
            <a:endCxn id="2152" idx="1"/>
          </p:cNvCxnSpPr>
          <p:nvPr/>
        </p:nvCxnSpPr>
        <p:spPr>
          <a:xfrm flipV="1">
            <a:off x="5517374" y="4655318"/>
            <a:ext cx="1175156" cy="512902"/>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86" name="Connector: Curved 2185">
            <a:extLst>
              <a:ext uri="{FF2B5EF4-FFF2-40B4-BE49-F238E27FC236}">
                <a16:creationId xmlns:a16="http://schemas.microsoft.com/office/drawing/2014/main" id="{A328344F-0A4B-D04D-2C35-4CD7D52C589A}"/>
              </a:ext>
            </a:extLst>
          </p:cNvPr>
          <p:cNvCxnSpPr>
            <a:cxnSpLocks/>
            <a:stCxn id="2056" idx="3"/>
            <a:endCxn id="2143" idx="1"/>
          </p:cNvCxnSpPr>
          <p:nvPr/>
        </p:nvCxnSpPr>
        <p:spPr>
          <a:xfrm flipV="1">
            <a:off x="5461809" y="5731012"/>
            <a:ext cx="1230720" cy="465740"/>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90" name="Connector: Curved 2189">
            <a:extLst>
              <a:ext uri="{FF2B5EF4-FFF2-40B4-BE49-F238E27FC236}">
                <a16:creationId xmlns:a16="http://schemas.microsoft.com/office/drawing/2014/main" id="{FD119B40-8710-E6A7-122E-4A6A102BB861}"/>
              </a:ext>
            </a:extLst>
          </p:cNvPr>
          <p:cNvCxnSpPr>
            <a:cxnSpLocks/>
            <a:stCxn id="2058" idx="3"/>
            <a:endCxn id="2143" idx="1"/>
          </p:cNvCxnSpPr>
          <p:nvPr/>
        </p:nvCxnSpPr>
        <p:spPr>
          <a:xfrm>
            <a:off x="5517374" y="5168220"/>
            <a:ext cx="1175155" cy="562792"/>
          </a:xfrm>
          <a:prstGeom prst="curvedConnector3">
            <a:avLst>
              <a:gd name="adj1" fmla="val 50000"/>
            </a:avLst>
          </a:prstGeom>
          <a:ln w="12700">
            <a:solidFill>
              <a:schemeClr val="bg2">
                <a:alpha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93" name="TextBox 2192">
            <a:extLst>
              <a:ext uri="{FF2B5EF4-FFF2-40B4-BE49-F238E27FC236}">
                <a16:creationId xmlns:a16="http://schemas.microsoft.com/office/drawing/2014/main" id="{DF58BADE-618B-9BB7-646A-8EF1D9366822}"/>
              </a:ext>
            </a:extLst>
          </p:cNvPr>
          <p:cNvSpPr txBox="1"/>
          <p:nvPr/>
        </p:nvSpPr>
        <p:spPr>
          <a:xfrm>
            <a:off x="7622249" y="3838540"/>
            <a:ext cx="1913903" cy="600164"/>
          </a:xfrm>
          <a:prstGeom prst="rect">
            <a:avLst/>
          </a:prstGeom>
          <a:solidFill>
            <a:srgbClr val="E8FCF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Global Media 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Size: </a:t>
            </a:r>
            <a:r>
              <a:rPr kumimoji="0" lang="en-US" sz="1100" b="1" i="0" u="none" strike="noStrike" kern="1200" cap="none" spc="0" normalizeH="0" baseline="0" noProof="0">
                <a:ln>
                  <a:noFill/>
                </a:ln>
                <a:solidFill>
                  <a:srgbClr val="008000"/>
                </a:solidFill>
                <a:effectLst/>
                <a:uLnTx/>
                <a:uFillTx/>
                <a:latin typeface="Aptos" panose="020B0004020202020204" pitchFamily="34" charset="0"/>
              </a:rPr>
              <a:t>&lt;200 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Refresh Time: </a:t>
            </a:r>
            <a:r>
              <a:rPr kumimoji="0" lang="en-US" sz="1100" b="1" i="0" u="none" strike="noStrike" kern="1200" cap="none" spc="0" normalizeH="0" baseline="0" noProof="0">
                <a:ln>
                  <a:noFill/>
                </a:ln>
                <a:solidFill>
                  <a:srgbClr val="008000"/>
                </a:solidFill>
                <a:effectLst/>
                <a:uLnTx/>
                <a:uFillTx/>
                <a:latin typeface="Aptos" panose="020B0004020202020204" pitchFamily="34" charset="0"/>
              </a:rPr>
              <a:t>&lt;15 mins</a:t>
            </a:r>
          </a:p>
        </p:txBody>
      </p:sp>
      <p:sp>
        <p:nvSpPr>
          <p:cNvPr id="2197" name="TextBox 2196">
            <a:extLst>
              <a:ext uri="{FF2B5EF4-FFF2-40B4-BE49-F238E27FC236}">
                <a16:creationId xmlns:a16="http://schemas.microsoft.com/office/drawing/2014/main" id="{72FEE6AB-8CC4-6770-A69B-AC4602F109CD}"/>
              </a:ext>
            </a:extLst>
          </p:cNvPr>
          <p:cNvSpPr txBox="1"/>
          <p:nvPr/>
        </p:nvSpPr>
        <p:spPr>
          <a:xfrm>
            <a:off x="7643737" y="5756176"/>
            <a:ext cx="194390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0B0004020202020204" pitchFamily="34" charset="0"/>
              </a:rPr>
              <a:t>Media E&amp;E Model (Composite)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Size: </a:t>
            </a:r>
            <a:r>
              <a:rPr kumimoji="0" lang="en-US" sz="1100" b="1" i="0" u="none" strike="noStrike" kern="1200" cap="none" spc="0" normalizeH="0" baseline="0" noProof="0">
                <a:ln>
                  <a:noFill/>
                </a:ln>
                <a:solidFill>
                  <a:srgbClr val="008000"/>
                </a:solidFill>
                <a:effectLst/>
                <a:uLnTx/>
                <a:uFillTx/>
                <a:latin typeface="Aptos" panose="020B0004020202020204" pitchFamily="34" charset="0"/>
              </a:rPr>
              <a:t>~30 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rPr>
              <a:t>Refresh Time: </a:t>
            </a:r>
            <a:r>
              <a:rPr kumimoji="0" lang="en-US" sz="1100" b="1" i="0" u="none" strike="noStrike" kern="1200" cap="none" spc="0" normalizeH="0" baseline="0" noProof="0">
                <a:ln>
                  <a:noFill/>
                </a:ln>
                <a:solidFill>
                  <a:srgbClr val="008000"/>
                </a:solidFill>
                <a:effectLst/>
                <a:uLnTx/>
                <a:uFillTx/>
                <a:latin typeface="Aptos" panose="020B0004020202020204" pitchFamily="34" charset="0"/>
              </a:rPr>
              <a:t>&lt;5 mins</a:t>
            </a:r>
          </a:p>
        </p:txBody>
      </p:sp>
      <p:pic>
        <p:nvPicPr>
          <p:cNvPr id="2203" name="Picture 2" descr="Microsoft Power BI Logo and symbol, meaning, history, PNG, brand">
            <a:extLst>
              <a:ext uri="{FF2B5EF4-FFF2-40B4-BE49-F238E27FC236}">
                <a16:creationId xmlns:a16="http://schemas.microsoft.com/office/drawing/2014/main" id="{0222BE1F-7661-8DB4-B361-CF9FD7EED569}"/>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249" y="4044816"/>
            <a:ext cx="780677" cy="431121"/>
          </a:xfrm>
          <a:prstGeom prst="rect">
            <a:avLst/>
          </a:prstGeom>
          <a:noFill/>
          <a:extLst>
            <a:ext uri="{909E8E84-426E-40DD-AFC4-6F175D3DCCD1}">
              <a14:hiddenFill xmlns:a14="http://schemas.microsoft.com/office/drawing/2010/main">
                <a:solidFill>
                  <a:srgbClr val="FFFFFF"/>
                </a:solidFill>
              </a14:hiddenFill>
            </a:ext>
          </a:extLst>
        </p:spPr>
      </p:pic>
      <p:pic>
        <p:nvPicPr>
          <p:cNvPr id="2204" name="Picture 2" descr="Microsoft Power BI Logo and symbol, meaning, history, PNG, brand">
            <a:extLst>
              <a:ext uri="{FF2B5EF4-FFF2-40B4-BE49-F238E27FC236}">
                <a16:creationId xmlns:a16="http://schemas.microsoft.com/office/drawing/2014/main" id="{F0D121A7-46A8-2DB2-B669-A0AFD74EB08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249" y="5530891"/>
            <a:ext cx="780677" cy="431121"/>
          </a:xfrm>
          <a:prstGeom prst="rect">
            <a:avLst/>
          </a:prstGeom>
          <a:noFill/>
          <a:extLst>
            <a:ext uri="{909E8E84-426E-40DD-AFC4-6F175D3DCCD1}">
              <a14:hiddenFill xmlns:a14="http://schemas.microsoft.com/office/drawing/2010/main">
                <a:solidFill>
                  <a:srgbClr val="FFFFFF"/>
                </a:solidFill>
              </a14:hiddenFill>
            </a:ext>
          </a:extLst>
        </p:spPr>
      </p:pic>
      <p:sp>
        <p:nvSpPr>
          <p:cNvPr id="2287" name="Rectangle: Rounded Corners 2286">
            <a:extLst>
              <a:ext uri="{FF2B5EF4-FFF2-40B4-BE49-F238E27FC236}">
                <a16:creationId xmlns:a16="http://schemas.microsoft.com/office/drawing/2014/main" id="{807FD7B7-A37C-D328-465D-DFBAFF63B111}"/>
              </a:ext>
            </a:extLst>
          </p:cNvPr>
          <p:cNvSpPr/>
          <p:nvPr/>
        </p:nvSpPr>
        <p:spPr>
          <a:xfrm>
            <a:off x="2258464" y="2085568"/>
            <a:ext cx="1509261" cy="26278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ptos" panose="020B0004020202020204" pitchFamily="34" charset="0"/>
              </a:rPr>
              <a:t>Semantic Layer</a:t>
            </a:r>
          </a:p>
        </p:txBody>
      </p:sp>
      <p:sp>
        <p:nvSpPr>
          <p:cNvPr id="2288" name="Rectangle: Rounded Corners 2287">
            <a:extLst>
              <a:ext uri="{FF2B5EF4-FFF2-40B4-BE49-F238E27FC236}">
                <a16:creationId xmlns:a16="http://schemas.microsoft.com/office/drawing/2014/main" id="{BE615DA9-4889-97A9-BD94-E25D1D990ED2}"/>
              </a:ext>
            </a:extLst>
          </p:cNvPr>
          <p:cNvSpPr/>
          <p:nvPr/>
        </p:nvSpPr>
        <p:spPr>
          <a:xfrm>
            <a:off x="4447530" y="1902879"/>
            <a:ext cx="1509261" cy="26278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ptos" panose="020B0004020202020204" pitchFamily="34" charset="0"/>
              </a:rPr>
              <a:t>Data Source</a:t>
            </a:r>
          </a:p>
        </p:txBody>
      </p:sp>
      <p:sp>
        <p:nvSpPr>
          <p:cNvPr id="2289" name="Rectangle: Rounded Corners 2288">
            <a:extLst>
              <a:ext uri="{FF2B5EF4-FFF2-40B4-BE49-F238E27FC236}">
                <a16:creationId xmlns:a16="http://schemas.microsoft.com/office/drawing/2014/main" id="{E6968B0A-9954-7540-883F-169B8B8E4B9B}"/>
              </a:ext>
            </a:extLst>
          </p:cNvPr>
          <p:cNvSpPr/>
          <p:nvPr/>
        </p:nvSpPr>
        <p:spPr>
          <a:xfrm>
            <a:off x="6123472" y="2563370"/>
            <a:ext cx="1509261" cy="26278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chemeClr val="tx1"/>
                </a:solidFill>
                <a:effectLst/>
                <a:uLnTx/>
                <a:uFillTx/>
                <a:latin typeface="Aptos" panose="020B0004020202020204" pitchFamily="34" charset="0"/>
              </a:rPr>
              <a:t>DataFlow</a:t>
            </a:r>
            <a:endParaRPr kumimoji="0" lang="en-US" sz="1400" b="1" i="0" u="none" strike="noStrike" kern="1200" cap="none" spc="0" normalizeH="0" baseline="0" noProof="0">
              <a:ln>
                <a:noFill/>
              </a:ln>
              <a:solidFill>
                <a:schemeClr val="tx1"/>
              </a:solidFill>
              <a:effectLst/>
              <a:uLnTx/>
              <a:uFillTx/>
              <a:latin typeface="Aptos" panose="020B0004020202020204" pitchFamily="34" charset="0"/>
            </a:endParaRPr>
          </a:p>
        </p:txBody>
      </p:sp>
      <p:sp>
        <p:nvSpPr>
          <p:cNvPr id="2290" name="Rectangle: Rounded Corners 2289">
            <a:extLst>
              <a:ext uri="{FF2B5EF4-FFF2-40B4-BE49-F238E27FC236}">
                <a16:creationId xmlns:a16="http://schemas.microsoft.com/office/drawing/2014/main" id="{A663EFC3-5A55-2884-3F7D-E096E8A2D89F}"/>
              </a:ext>
            </a:extLst>
          </p:cNvPr>
          <p:cNvSpPr/>
          <p:nvPr/>
        </p:nvSpPr>
        <p:spPr>
          <a:xfrm>
            <a:off x="7741275" y="2563857"/>
            <a:ext cx="1509261" cy="26278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ptos" panose="020B0004020202020204" pitchFamily="34" charset="0"/>
              </a:rPr>
              <a:t>Semantic Layer</a:t>
            </a:r>
          </a:p>
        </p:txBody>
      </p:sp>
      <p:sp>
        <p:nvSpPr>
          <p:cNvPr id="3" name="Title 1">
            <a:extLst>
              <a:ext uri="{FF2B5EF4-FFF2-40B4-BE49-F238E27FC236}">
                <a16:creationId xmlns:a16="http://schemas.microsoft.com/office/drawing/2014/main" id="{E6AE6852-5A19-41E0-16BF-28D2F08F08AF}"/>
              </a:ext>
            </a:extLst>
          </p:cNvPr>
          <p:cNvSpPr txBox="1">
            <a:spLocks/>
          </p:cNvSpPr>
          <p:nvPr/>
        </p:nvSpPr>
        <p:spPr>
          <a:xfrm>
            <a:off x="232675" y="309032"/>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Aptos" panose="020B0004020202020204" pitchFamily="34" charset="0"/>
              </a:rPr>
              <a:t>Global Media Dataset for Coty </a:t>
            </a:r>
          </a:p>
        </p:txBody>
      </p:sp>
    </p:spTree>
    <p:extLst>
      <p:ext uri="{BB962C8B-B14F-4D97-AF65-F5344CB8AC3E}">
        <p14:creationId xmlns:p14="http://schemas.microsoft.com/office/powerpoint/2010/main" val="16554635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918D9-5700-0266-A59D-101705331177}"/>
              </a:ext>
            </a:extLst>
          </p:cNvPr>
          <p:cNvSpPr txBox="1"/>
          <p:nvPr/>
        </p:nvSpPr>
        <p:spPr>
          <a:xfrm>
            <a:off x="7074081" y="336481"/>
            <a:ext cx="4301487" cy="307777"/>
          </a:xfrm>
          <a:prstGeom prst="rect">
            <a:avLst/>
          </a:prstGeom>
          <a:solidFill>
            <a:schemeClr val="bg1"/>
          </a:solidFill>
          <a:ln>
            <a:noFill/>
          </a:ln>
        </p:spPr>
        <p:txBody>
          <a:bodyPr wrap="square" rtlCol="0">
            <a:spAutoFit/>
          </a:bodyPr>
          <a:lstStyle/>
          <a:p>
            <a:pPr algn="ctr"/>
            <a:r>
              <a:rPr lang="en-US" sz="1400" b="1"/>
              <a:t>Media Data Quality Tracker</a:t>
            </a:r>
          </a:p>
        </p:txBody>
      </p:sp>
      <p:sp>
        <p:nvSpPr>
          <p:cNvPr id="5" name="TextBox 4">
            <a:extLst>
              <a:ext uri="{FF2B5EF4-FFF2-40B4-BE49-F238E27FC236}">
                <a16:creationId xmlns:a16="http://schemas.microsoft.com/office/drawing/2014/main" id="{3942E954-7588-16B2-902E-AB01801775CF}"/>
              </a:ext>
            </a:extLst>
          </p:cNvPr>
          <p:cNvSpPr txBox="1"/>
          <p:nvPr/>
        </p:nvSpPr>
        <p:spPr>
          <a:xfrm>
            <a:off x="395716" y="342900"/>
            <a:ext cx="5700284" cy="307777"/>
          </a:xfrm>
          <a:prstGeom prst="rect">
            <a:avLst/>
          </a:prstGeom>
          <a:solidFill>
            <a:schemeClr val="bg1"/>
          </a:solidFill>
          <a:ln>
            <a:noFill/>
          </a:ln>
        </p:spPr>
        <p:txBody>
          <a:bodyPr wrap="square" rtlCol="0">
            <a:spAutoFit/>
          </a:bodyPr>
          <a:lstStyle/>
          <a:p>
            <a:pPr algn="ctr"/>
            <a:r>
              <a:rPr lang="en-US" sz="1400" b="1"/>
              <a:t>Meta / Snapchat / TikTok Reports</a:t>
            </a:r>
          </a:p>
        </p:txBody>
      </p:sp>
      <p:sp>
        <p:nvSpPr>
          <p:cNvPr id="6" name="TextBox 5">
            <a:extLst>
              <a:ext uri="{FF2B5EF4-FFF2-40B4-BE49-F238E27FC236}">
                <a16:creationId xmlns:a16="http://schemas.microsoft.com/office/drawing/2014/main" id="{7EA1E6E7-1142-A086-C8C0-0F92DA316DC8}"/>
              </a:ext>
            </a:extLst>
          </p:cNvPr>
          <p:cNvSpPr txBox="1"/>
          <p:nvPr/>
        </p:nvSpPr>
        <p:spPr>
          <a:xfrm>
            <a:off x="7074081" y="3867252"/>
            <a:ext cx="4301487" cy="307777"/>
          </a:xfrm>
          <a:prstGeom prst="rect">
            <a:avLst/>
          </a:prstGeom>
          <a:solidFill>
            <a:schemeClr val="bg1"/>
          </a:solidFill>
          <a:ln>
            <a:noFill/>
          </a:ln>
        </p:spPr>
        <p:txBody>
          <a:bodyPr wrap="square" rtlCol="0">
            <a:spAutoFit/>
          </a:bodyPr>
          <a:lstStyle/>
          <a:p>
            <a:pPr algn="ctr"/>
            <a:r>
              <a:rPr lang="en-US" sz="1400" b="1"/>
              <a:t>Media E&amp;E Program Tracker</a:t>
            </a:r>
          </a:p>
        </p:txBody>
      </p:sp>
      <p:graphicFrame>
        <p:nvGraphicFramePr>
          <p:cNvPr id="11" name="Object 10">
            <a:extLst>
              <a:ext uri="{FF2B5EF4-FFF2-40B4-BE49-F238E27FC236}">
                <a16:creationId xmlns:a16="http://schemas.microsoft.com/office/drawing/2014/main" id="{F01447C5-61B8-E6B8-3B52-DA41CBE5B3F2}"/>
              </a:ext>
            </a:extLst>
          </p:cNvPr>
          <p:cNvGraphicFramePr>
            <a:graphicFrameLocks noChangeAspect="1"/>
          </p:cNvGraphicFramePr>
          <p:nvPr/>
        </p:nvGraphicFramePr>
        <p:xfrm>
          <a:off x="7237370" y="742230"/>
          <a:ext cx="1969861" cy="2446556"/>
        </p:xfrm>
        <a:graphic>
          <a:graphicData uri="http://schemas.openxmlformats.org/presentationml/2006/ole">
            <mc:AlternateContent xmlns:mc="http://schemas.openxmlformats.org/markup-compatibility/2006">
              <mc:Choice xmlns:v="urn:schemas-microsoft-com:vml" Requires="v">
                <p:oleObj name="Acrobat Document" r:id="rId2" imgW="12192000" imgH="15144684" progId="Acrobat.Document.DC">
                  <p:embed/>
                </p:oleObj>
              </mc:Choice>
              <mc:Fallback>
                <p:oleObj name="Acrobat Document" r:id="rId2" imgW="12192000" imgH="15144684" progId="Acrobat.Document.DC">
                  <p:embed/>
                  <p:pic>
                    <p:nvPicPr>
                      <p:cNvPr id="11" name="Object 10">
                        <a:extLst>
                          <a:ext uri="{FF2B5EF4-FFF2-40B4-BE49-F238E27FC236}">
                            <a16:creationId xmlns:a16="http://schemas.microsoft.com/office/drawing/2014/main" id="{F01447C5-61B8-E6B8-3B52-DA41CBE5B3F2}"/>
                          </a:ext>
                        </a:extLst>
                      </p:cNvPr>
                      <p:cNvPicPr/>
                      <p:nvPr/>
                    </p:nvPicPr>
                    <p:blipFill>
                      <a:blip r:embed="rId3"/>
                      <a:stretch>
                        <a:fillRect/>
                      </a:stretch>
                    </p:blipFill>
                    <p:spPr>
                      <a:xfrm>
                        <a:off x="7237370" y="742230"/>
                        <a:ext cx="1969861" cy="244655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819EF59-9A59-DD44-3D30-0A935B15CDCD}"/>
              </a:ext>
            </a:extLst>
          </p:cNvPr>
          <p:cNvGraphicFramePr>
            <a:graphicFrameLocks noChangeAspect="1"/>
          </p:cNvGraphicFramePr>
          <p:nvPr/>
        </p:nvGraphicFramePr>
        <p:xfrm>
          <a:off x="395716" y="739254"/>
          <a:ext cx="3623139" cy="4652286"/>
        </p:xfrm>
        <a:graphic>
          <a:graphicData uri="http://schemas.openxmlformats.org/presentationml/2006/ole">
            <mc:AlternateContent xmlns:mc="http://schemas.openxmlformats.org/markup-compatibility/2006">
              <mc:Choice xmlns:v="urn:schemas-microsoft-com:vml" Requires="v">
                <p:oleObj name="Acrobat Document" r:id="rId4" imgW="16763803" imgH="21526192" progId="Acrobat.Document.DC">
                  <p:embed/>
                </p:oleObj>
              </mc:Choice>
              <mc:Fallback>
                <p:oleObj name="Acrobat Document" r:id="rId4" imgW="16763803" imgH="21526192" progId="Acrobat.Document.DC">
                  <p:embed/>
                  <p:pic>
                    <p:nvPicPr>
                      <p:cNvPr id="9" name="Object 8">
                        <a:extLst>
                          <a:ext uri="{FF2B5EF4-FFF2-40B4-BE49-F238E27FC236}">
                            <a16:creationId xmlns:a16="http://schemas.microsoft.com/office/drawing/2014/main" id="{F819EF59-9A59-DD44-3D30-0A935B15CDCD}"/>
                          </a:ext>
                        </a:extLst>
                      </p:cNvPr>
                      <p:cNvPicPr/>
                      <p:nvPr/>
                    </p:nvPicPr>
                    <p:blipFill>
                      <a:blip r:embed="rId5"/>
                      <a:stretch>
                        <a:fillRect/>
                      </a:stretch>
                    </p:blipFill>
                    <p:spPr>
                      <a:xfrm>
                        <a:off x="395716" y="739254"/>
                        <a:ext cx="3623139" cy="465228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982D788A-8FB3-97D1-EC88-EA78630B7499}"/>
              </a:ext>
            </a:extLst>
          </p:cNvPr>
          <p:cNvGraphicFramePr>
            <a:graphicFrameLocks noChangeAspect="1"/>
          </p:cNvGraphicFramePr>
          <p:nvPr/>
        </p:nvGraphicFramePr>
        <p:xfrm>
          <a:off x="2914976" y="1043245"/>
          <a:ext cx="3254549" cy="5375797"/>
        </p:xfrm>
        <a:graphic>
          <a:graphicData uri="http://schemas.openxmlformats.org/presentationml/2006/ole">
            <mc:AlternateContent xmlns:mc="http://schemas.openxmlformats.org/markup-compatibility/2006">
              <mc:Choice xmlns:v="urn:schemas-microsoft-com:vml" Requires="v">
                <p:oleObj name="Acrobat Document" r:id="rId6" imgW="16763803" imgH="31051280" progId="Acrobat.Document.DC">
                  <p:embed/>
                </p:oleObj>
              </mc:Choice>
              <mc:Fallback>
                <p:oleObj name="Acrobat Document" r:id="rId6" imgW="16763803" imgH="31051280" progId="Acrobat.Document.DC">
                  <p:embed/>
                  <p:pic>
                    <p:nvPicPr>
                      <p:cNvPr id="13" name="Object 12">
                        <a:extLst>
                          <a:ext uri="{FF2B5EF4-FFF2-40B4-BE49-F238E27FC236}">
                            <a16:creationId xmlns:a16="http://schemas.microsoft.com/office/drawing/2014/main" id="{982D788A-8FB3-97D1-EC88-EA78630B7499}"/>
                          </a:ext>
                        </a:extLst>
                      </p:cNvPr>
                      <p:cNvPicPr/>
                      <p:nvPr/>
                    </p:nvPicPr>
                    <p:blipFill>
                      <a:blip r:embed="rId7"/>
                      <a:stretch>
                        <a:fillRect/>
                      </a:stretch>
                    </p:blipFill>
                    <p:spPr>
                      <a:xfrm>
                        <a:off x="2914976" y="1043245"/>
                        <a:ext cx="3254549" cy="537579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E2F3EE40-9CAE-C002-B00D-0D302D01AE01}"/>
              </a:ext>
            </a:extLst>
          </p:cNvPr>
          <p:cNvGraphicFramePr>
            <a:graphicFrameLocks noChangeAspect="1"/>
          </p:cNvGraphicFramePr>
          <p:nvPr/>
        </p:nvGraphicFramePr>
        <p:xfrm>
          <a:off x="9046482" y="927971"/>
          <a:ext cx="2165804" cy="2555095"/>
        </p:xfrm>
        <a:graphic>
          <a:graphicData uri="http://schemas.openxmlformats.org/presentationml/2006/ole">
            <mc:AlternateContent xmlns:mc="http://schemas.openxmlformats.org/markup-compatibility/2006">
              <mc:Choice xmlns:v="urn:schemas-microsoft-com:vml" Requires="v">
                <p:oleObj name="Acrobat Document" r:id="rId8" imgW="12192000" imgH="14382376" progId="Acrobat.Document.DC">
                  <p:embed/>
                </p:oleObj>
              </mc:Choice>
              <mc:Fallback>
                <p:oleObj name="Acrobat Document" r:id="rId8" imgW="12192000" imgH="14382376" progId="Acrobat.Document.DC">
                  <p:embed/>
                  <p:pic>
                    <p:nvPicPr>
                      <p:cNvPr id="14" name="Object 13">
                        <a:extLst>
                          <a:ext uri="{FF2B5EF4-FFF2-40B4-BE49-F238E27FC236}">
                            <a16:creationId xmlns:a16="http://schemas.microsoft.com/office/drawing/2014/main" id="{E2F3EE40-9CAE-C002-B00D-0D302D01AE01}"/>
                          </a:ext>
                        </a:extLst>
                      </p:cNvPr>
                      <p:cNvPicPr/>
                      <p:nvPr/>
                    </p:nvPicPr>
                    <p:blipFill>
                      <a:blip r:embed="rId9"/>
                      <a:stretch>
                        <a:fillRect/>
                      </a:stretch>
                    </p:blipFill>
                    <p:spPr>
                      <a:xfrm>
                        <a:off x="9046482" y="927971"/>
                        <a:ext cx="2165804" cy="255509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523F440-A830-2897-0D14-7C49C68AB51D}"/>
              </a:ext>
            </a:extLst>
          </p:cNvPr>
          <p:cNvGraphicFramePr>
            <a:graphicFrameLocks noChangeAspect="1"/>
          </p:cNvGraphicFramePr>
          <p:nvPr/>
        </p:nvGraphicFramePr>
        <p:xfrm>
          <a:off x="7237371" y="4273721"/>
          <a:ext cx="3072256" cy="1752146"/>
        </p:xfrm>
        <a:graphic>
          <a:graphicData uri="http://schemas.openxmlformats.org/presentationml/2006/ole">
            <mc:AlternateContent xmlns:mc="http://schemas.openxmlformats.org/markup-compatibility/2006">
              <mc:Choice xmlns:v="urn:schemas-microsoft-com:vml" Requires="v">
                <p:oleObj name="Acrobat Document" r:id="rId10" imgW="12192000" imgH="6953140" progId="Acrobat.Document.DC">
                  <p:embed/>
                </p:oleObj>
              </mc:Choice>
              <mc:Fallback>
                <p:oleObj name="Acrobat Document" r:id="rId10" imgW="12192000" imgH="6953140" progId="Acrobat.Document.DC">
                  <p:embed/>
                  <p:pic>
                    <p:nvPicPr>
                      <p:cNvPr id="15" name="Object 14">
                        <a:extLst>
                          <a:ext uri="{FF2B5EF4-FFF2-40B4-BE49-F238E27FC236}">
                            <a16:creationId xmlns:a16="http://schemas.microsoft.com/office/drawing/2014/main" id="{6523F440-A830-2897-0D14-7C49C68AB51D}"/>
                          </a:ext>
                        </a:extLst>
                      </p:cNvPr>
                      <p:cNvPicPr/>
                      <p:nvPr/>
                    </p:nvPicPr>
                    <p:blipFill>
                      <a:blip r:embed="rId11"/>
                      <a:stretch>
                        <a:fillRect/>
                      </a:stretch>
                    </p:blipFill>
                    <p:spPr>
                      <a:xfrm>
                        <a:off x="7237371" y="4273721"/>
                        <a:ext cx="3072256" cy="1752146"/>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3DBCB1FE-3D65-5C1F-73AB-F414A9743F0A}"/>
              </a:ext>
            </a:extLst>
          </p:cNvPr>
          <p:cNvGraphicFramePr>
            <a:graphicFrameLocks noChangeAspect="1"/>
          </p:cNvGraphicFramePr>
          <p:nvPr/>
        </p:nvGraphicFramePr>
        <p:xfrm>
          <a:off x="9642770" y="4547815"/>
          <a:ext cx="1569517" cy="2158245"/>
        </p:xfrm>
        <a:graphic>
          <a:graphicData uri="http://schemas.openxmlformats.org/presentationml/2006/ole">
            <mc:AlternateContent xmlns:mc="http://schemas.openxmlformats.org/markup-compatibility/2006">
              <mc:Choice xmlns:v="urn:schemas-microsoft-com:vml" Requires="v">
                <p:oleObj name="Acrobat Document" r:id="rId12" imgW="12192000" imgH="16763648" progId="Acrobat.Document.DC">
                  <p:embed/>
                </p:oleObj>
              </mc:Choice>
              <mc:Fallback>
                <p:oleObj name="Acrobat Document" r:id="rId12" imgW="12192000" imgH="16763648" progId="Acrobat.Document.DC">
                  <p:embed/>
                  <p:pic>
                    <p:nvPicPr>
                      <p:cNvPr id="16" name="Object 15">
                        <a:extLst>
                          <a:ext uri="{FF2B5EF4-FFF2-40B4-BE49-F238E27FC236}">
                            <a16:creationId xmlns:a16="http://schemas.microsoft.com/office/drawing/2014/main" id="{3DBCB1FE-3D65-5C1F-73AB-F414A9743F0A}"/>
                          </a:ext>
                        </a:extLst>
                      </p:cNvPr>
                      <p:cNvPicPr/>
                      <p:nvPr/>
                    </p:nvPicPr>
                    <p:blipFill>
                      <a:blip r:embed="rId13"/>
                      <a:stretch>
                        <a:fillRect/>
                      </a:stretch>
                    </p:blipFill>
                    <p:spPr>
                      <a:xfrm>
                        <a:off x="9642770" y="4547815"/>
                        <a:ext cx="1569517" cy="2158245"/>
                      </a:xfrm>
                      <a:prstGeom prst="rect">
                        <a:avLst/>
                      </a:prstGeom>
                    </p:spPr>
                  </p:pic>
                </p:oleObj>
              </mc:Fallback>
            </mc:AlternateContent>
          </a:graphicData>
        </a:graphic>
      </p:graphicFrame>
    </p:spTree>
    <p:extLst>
      <p:ext uri="{BB962C8B-B14F-4D97-AF65-F5344CB8AC3E}">
        <p14:creationId xmlns:p14="http://schemas.microsoft.com/office/powerpoint/2010/main" val="331446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4586-DD5A-0F2F-9B5E-FB7A1380CEE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92033D6-2E16-FE85-5246-624460332C7D}"/>
              </a:ext>
            </a:extLst>
          </p:cNvPr>
          <p:cNvSpPr/>
          <p:nvPr/>
        </p:nvSpPr>
        <p:spPr bwMode="auto">
          <a:xfrm>
            <a:off x="288555" y="1134836"/>
            <a:ext cx="8814624" cy="4514850"/>
          </a:xfrm>
          <a:prstGeom prst="rect">
            <a:avLst/>
          </a:prstGeom>
          <a:solidFill>
            <a:schemeClr val="accent4">
              <a:alpha val="83763"/>
            </a:schemeClr>
          </a:solidFill>
          <a:ln w="190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IN"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80D5B04A-696D-6B2F-DA4E-692E9D5F6D2D}"/>
              </a:ext>
            </a:extLst>
          </p:cNvPr>
          <p:cNvSpPr>
            <a:spLocks noGrp="1"/>
          </p:cNvSpPr>
          <p:nvPr>
            <p:ph type="title"/>
          </p:nvPr>
        </p:nvSpPr>
        <p:spPr/>
        <p:txBody>
          <a:bodyPr/>
          <a:lstStyle/>
          <a:p>
            <a:r>
              <a:rPr lang="en-GB">
                <a:solidFill>
                  <a:srgbClr val="002060"/>
                </a:solidFill>
                <a:latin typeface="Aptos" panose="020B0004020202020204" pitchFamily="34" charset="0"/>
              </a:rPr>
              <a:t>Brillio Key Frameworks / Accelerators</a:t>
            </a:r>
          </a:p>
        </p:txBody>
      </p:sp>
      <p:grpSp>
        <p:nvGrpSpPr>
          <p:cNvPr id="3" name="Group 2">
            <a:extLst>
              <a:ext uri="{FF2B5EF4-FFF2-40B4-BE49-F238E27FC236}">
                <a16:creationId xmlns:a16="http://schemas.microsoft.com/office/drawing/2014/main" id="{F383E18B-8FA1-35C6-97DF-98A19A60F343}"/>
              </a:ext>
            </a:extLst>
          </p:cNvPr>
          <p:cNvGrpSpPr/>
          <p:nvPr/>
        </p:nvGrpSpPr>
        <p:grpSpPr>
          <a:xfrm>
            <a:off x="3343236" y="1279525"/>
            <a:ext cx="2809884" cy="4240048"/>
            <a:chOff x="3428347" y="1653790"/>
            <a:chExt cx="2627859" cy="4240048"/>
          </a:xfrm>
        </p:grpSpPr>
        <p:sp>
          <p:nvSpPr>
            <p:cNvPr id="24" name="Rectangle 23">
              <a:extLst>
                <a:ext uri="{FF2B5EF4-FFF2-40B4-BE49-F238E27FC236}">
                  <a16:creationId xmlns:a16="http://schemas.microsoft.com/office/drawing/2014/main" id="{FF2534E6-77A4-3902-27D3-91C5E784BA75}"/>
                </a:ext>
              </a:extLst>
            </p:cNvPr>
            <p:cNvSpPr/>
            <p:nvPr/>
          </p:nvSpPr>
          <p:spPr>
            <a:xfrm>
              <a:off x="3428347" y="2068694"/>
              <a:ext cx="2627859" cy="3825144"/>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sp>
          <p:nvSpPr>
            <p:cNvPr id="25" name="Parallelogram 24">
              <a:extLst>
                <a:ext uri="{FF2B5EF4-FFF2-40B4-BE49-F238E27FC236}">
                  <a16:creationId xmlns:a16="http://schemas.microsoft.com/office/drawing/2014/main" id="{E3214D9F-0F3D-94F7-00B9-E265E8CD9495}"/>
                </a:ext>
              </a:extLst>
            </p:cNvPr>
            <p:cNvSpPr/>
            <p:nvPr/>
          </p:nvSpPr>
          <p:spPr>
            <a:xfrm>
              <a:off x="3428347" y="1653790"/>
              <a:ext cx="2627859" cy="348942"/>
            </a:xfrm>
            <a:prstGeom prst="parallelogram">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rPr>
                <a:t>Data Quality Framework</a:t>
              </a:r>
              <a:endParaRPr kumimoji="0" lang="en-IN" sz="1300" b="1" i="0" u="none" strike="noStrik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grpSp>
      <p:grpSp>
        <p:nvGrpSpPr>
          <p:cNvPr id="13" name="Group 12">
            <a:extLst>
              <a:ext uri="{FF2B5EF4-FFF2-40B4-BE49-F238E27FC236}">
                <a16:creationId xmlns:a16="http://schemas.microsoft.com/office/drawing/2014/main" id="{B8491E6E-E272-094F-7533-7D780764834F}"/>
              </a:ext>
            </a:extLst>
          </p:cNvPr>
          <p:cNvGrpSpPr/>
          <p:nvPr/>
        </p:nvGrpSpPr>
        <p:grpSpPr>
          <a:xfrm>
            <a:off x="6316074" y="1279525"/>
            <a:ext cx="2703298" cy="4240048"/>
            <a:chOff x="8484032" y="1683055"/>
            <a:chExt cx="2703298" cy="4240048"/>
          </a:xfrm>
        </p:grpSpPr>
        <p:sp>
          <p:nvSpPr>
            <p:cNvPr id="14" name="TextBox 13">
              <a:extLst>
                <a:ext uri="{FF2B5EF4-FFF2-40B4-BE49-F238E27FC236}">
                  <a16:creationId xmlns:a16="http://schemas.microsoft.com/office/drawing/2014/main" id="{78F40AAD-DFEF-47BE-D1A4-B6FA394E2290}"/>
                </a:ext>
              </a:extLst>
            </p:cNvPr>
            <p:cNvSpPr txBox="1"/>
            <p:nvPr/>
          </p:nvSpPr>
          <p:spPr>
            <a:xfrm>
              <a:off x="8647053" y="2254695"/>
              <a:ext cx="2479271"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rPr>
                <a:t>Python based testing framework that automatically connects to source and target database and validates the data across different layers</a:t>
              </a:r>
            </a:p>
          </p:txBody>
        </p:sp>
        <p:sp>
          <p:nvSpPr>
            <p:cNvPr id="18" name="Rectangle 17">
              <a:extLst>
                <a:ext uri="{FF2B5EF4-FFF2-40B4-BE49-F238E27FC236}">
                  <a16:creationId xmlns:a16="http://schemas.microsoft.com/office/drawing/2014/main" id="{BF36271B-6F66-77D5-1827-BC35DBC674DA}"/>
                </a:ext>
              </a:extLst>
            </p:cNvPr>
            <p:cNvSpPr/>
            <p:nvPr/>
          </p:nvSpPr>
          <p:spPr>
            <a:xfrm>
              <a:off x="8484032" y="2097961"/>
              <a:ext cx="2703297" cy="382514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sp>
          <p:nvSpPr>
            <p:cNvPr id="19" name="Parallelogram 18">
              <a:extLst>
                <a:ext uri="{FF2B5EF4-FFF2-40B4-BE49-F238E27FC236}">
                  <a16:creationId xmlns:a16="http://schemas.microsoft.com/office/drawing/2014/main" id="{AD310E8B-1202-BC65-389B-47A2914B9B83}"/>
                </a:ext>
              </a:extLst>
            </p:cNvPr>
            <p:cNvSpPr/>
            <p:nvPr/>
          </p:nvSpPr>
          <p:spPr>
            <a:xfrm>
              <a:off x="8484032" y="1683055"/>
              <a:ext cx="2703298" cy="348942"/>
            </a:xfrm>
            <a:prstGeom prst="parallelogram">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rPr>
                <a:t>Data Validation Framework</a:t>
              </a:r>
            </a:p>
          </p:txBody>
        </p:sp>
      </p:grpSp>
      <p:pic>
        <p:nvPicPr>
          <p:cNvPr id="28" name="Picture 27">
            <a:extLst>
              <a:ext uri="{FF2B5EF4-FFF2-40B4-BE49-F238E27FC236}">
                <a16:creationId xmlns:a16="http://schemas.microsoft.com/office/drawing/2014/main" id="{339A3489-7D9F-DCF0-2BE5-2570B4D4DE98}"/>
              </a:ext>
            </a:extLst>
          </p:cNvPr>
          <p:cNvPicPr>
            <a:picLocks noChangeAspect="1"/>
          </p:cNvPicPr>
          <p:nvPr/>
        </p:nvPicPr>
        <p:blipFill>
          <a:blip r:embed="rId3"/>
          <a:stretch>
            <a:fillRect/>
          </a:stretch>
        </p:blipFill>
        <p:spPr>
          <a:xfrm>
            <a:off x="6735181" y="2789884"/>
            <a:ext cx="1864728" cy="805210"/>
          </a:xfrm>
          <a:prstGeom prst="rect">
            <a:avLst/>
          </a:prstGeom>
        </p:spPr>
      </p:pic>
      <p:grpSp>
        <p:nvGrpSpPr>
          <p:cNvPr id="39" name="Group 38">
            <a:extLst>
              <a:ext uri="{FF2B5EF4-FFF2-40B4-BE49-F238E27FC236}">
                <a16:creationId xmlns:a16="http://schemas.microsoft.com/office/drawing/2014/main" id="{D7571B28-F4EF-36B2-D70C-4740D40B19DC}"/>
              </a:ext>
            </a:extLst>
          </p:cNvPr>
          <p:cNvGrpSpPr/>
          <p:nvPr/>
        </p:nvGrpSpPr>
        <p:grpSpPr>
          <a:xfrm>
            <a:off x="367911" y="1279525"/>
            <a:ext cx="2830789" cy="4240048"/>
            <a:chOff x="263660" y="1653790"/>
            <a:chExt cx="2830789" cy="4240048"/>
          </a:xfrm>
        </p:grpSpPr>
        <p:grpSp>
          <p:nvGrpSpPr>
            <p:cNvPr id="30" name="Group 29">
              <a:extLst>
                <a:ext uri="{FF2B5EF4-FFF2-40B4-BE49-F238E27FC236}">
                  <a16:creationId xmlns:a16="http://schemas.microsoft.com/office/drawing/2014/main" id="{6560339E-9EE7-8895-7DAB-00A7E6940E38}"/>
                </a:ext>
              </a:extLst>
            </p:cNvPr>
            <p:cNvGrpSpPr/>
            <p:nvPr/>
          </p:nvGrpSpPr>
          <p:grpSpPr>
            <a:xfrm>
              <a:off x="263660" y="1653790"/>
              <a:ext cx="2830789" cy="4240048"/>
              <a:chOff x="3428347" y="1653790"/>
              <a:chExt cx="2647410" cy="4240048"/>
            </a:xfrm>
          </p:grpSpPr>
          <p:sp>
            <p:nvSpPr>
              <p:cNvPr id="32" name="Rectangle 31">
                <a:extLst>
                  <a:ext uri="{FF2B5EF4-FFF2-40B4-BE49-F238E27FC236}">
                    <a16:creationId xmlns:a16="http://schemas.microsoft.com/office/drawing/2014/main" id="{804DDC85-74E8-E571-C5CE-7D0915D51A5D}"/>
                  </a:ext>
                </a:extLst>
              </p:cNvPr>
              <p:cNvSpPr/>
              <p:nvPr/>
            </p:nvSpPr>
            <p:spPr>
              <a:xfrm>
                <a:off x="3428347" y="2068694"/>
                <a:ext cx="2627859" cy="3825144"/>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sp>
            <p:nvSpPr>
              <p:cNvPr id="33" name="Parallelogram 32">
                <a:extLst>
                  <a:ext uri="{FF2B5EF4-FFF2-40B4-BE49-F238E27FC236}">
                    <a16:creationId xmlns:a16="http://schemas.microsoft.com/office/drawing/2014/main" id="{A87F4560-699D-057B-8275-288047A32D9E}"/>
                  </a:ext>
                </a:extLst>
              </p:cNvPr>
              <p:cNvSpPr/>
              <p:nvPr/>
            </p:nvSpPr>
            <p:spPr>
              <a:xfrm>
                <a:off x="3428347" y="1653790"/>
                <a:ext cx="2647410" cy="348942"/>
              </a:xfrm>
              <a:prstGeom prst="parallelogram">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rPr>
                  <a:t>Data Discovery Framework</a:t>
                </a:r>
                <a:endParaRPr kumimoji="0" lang="en-IN" sz="1300" b="1" i="0" u="none" strike="noStrik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grpSp>
        <p:sp>
          <p:nvSpPr>
            <p:cNvPr id="34" name="TextBox 33">
              <a:extLst>
                <a:ext uri="{FF2B5EF4-FFF2-40B4-BE49-F238E27FC236}">
                  <a16:creationId xmlns:a16="http://schemas.microsoft.com/office/drawing/2014/main" id="{985A7A5D-7913-4378-EA72-FBE0001F5F58}"/>
                </a:ext>
              </a:extLst>
            </p:cNvPr>
            <p:cNvSpPr txBox="1"/>
            <p:nvPr/>
          </p:nvSpPr>
          <p:spPr>
            <a:xfrm>
              <a:off x="423650" y="2225428"/>
              <a:ext cx="260970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Data profiling of different data domains to find object metadata &amp; ensure enriched data </a:t>
              </a:r>
              <a:r>
                <a:rPr lang="en-GB" sz="1100">
                  <a:solidFill>
                    <a:srgbClr val="012354"/>
                  </a:solidFill>
                  <a:latin typeface="Aptos" panose="020B0004020202020204" pitchFamily="34" charset="0"/>
                  <a:ea typeface="Helvetica Neue" panose="02000503000000020004" pitchFamily="2" charset="0"/>
                  <a:cs typeface="Arial" panose="020B0604020202020204" pitchFamily="34" charset="0"/>
                </a:rPr>
                <a:t>operations</a:t>
              </a:r>
              <a:endPar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endParaRPr>
            </a:p>
          </p:txBody>
        </p:sp>
        <p:sp>
          <p:nvSpPr>
            <p:cNvPr id="35" name="TextBox 34">
              <a:extLst>
                <a:ext uri="{FF2B5EF4-FFF2-40B4-BE49-F238E27FC236}">
                  <a16:creationId xmlns:a16="http://schemas.microsoft.com/office/drawing/2014/main" id="{7BB4489F-31C9-FF05-07E8-0CD607611F20}"/>
                </a:ext>
              </a:extLst>
            </p:cNvPr>
            <p:cNvSpPr txBox="1"/>
            <p:nvPr/>
          </p:nvSpPr>
          <p:spPr>
            <a:xfrm>
              <a:off x="776710" y="4179809"/>
              <a:ext cx="2163519" cy="1195135"/>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Identifies </a:t>
              </a:r>
              <a:r>
                <a:rPr kumimoji="0" lang="en-GB" sz="1100" b="1"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data objects/ elements, user access, query relationship, expensive query, and inefficient query performance </a:t>
              </a: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in the current landscape.</a:t>
              </a:r>
            </a:p>
          </p:txBody>
        </p:sp>
        <p:pic>
          <p:nvPicPr>
            <p:cNvPr id="36" name="Graphic 35" descr="Magnifying glass with solid fill">
              <a:extLst>
                <a:ext uri="{FF2B5EF4-FFF2-40B4-BE49-F238E27FC236}">
                  <a16:creationId xmlns:a16="http://schemas.microsoft.com/office/drawing/2014/main" id="{844F4056-6979-2319-F8D5-20C13EC383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650" y="4223165"/>
              <a:ext cx="305919" cy="280529"/>
            </a:xfrm>
            <a:prstGeom prst="rect">
              <a:avLst/>
            </a:prstGeom>
          </p:spPr>
        </p:pic>
        <p:pic>
          <p:nvPicPr>
            <p:cNvPr id="38" name="Picture 37">
              <a:extLst>
                <a:ext uri="{FF2B5EF4-FFF2-40B4-BE49-F238E27FC236}">
                  <a16:creationId xmlns:a16="http://schemas.microsoft.com/office/drawing/2014/main" id="{B4D6ACC6-C507-33D0-33B5-FFB11BE62727}"/>
                </a:ext>
              </a:extLst>
            </p:cNvPr>
            <p:cNvPicPr>
              <a:picLocks noChangeAspect="1"/>
            </p:cNvPicPr>
            <p:nvPr/>
          </p:nvPicPr>
          <p:blipFill>
            <a:blip r:embed="rId6"/>
            <a:stretch>
              <a:fillRect/>
            </a:stretch>
          </p:blipFill>
          <p:spPr>
            <a:xfrm>
              <a:off x="779361" y="3105817"/>
              <a:ext cx="1668000" cy="856195"/>
            </a:xfrm>
            <a:prstGeom prst="rect">
              <a:avLst/>
            </a:prstGeom>
            <a:noFill/>
            <a:ln>
              <a:solidFill>
                <a:schemeClr val="bg1">
                  <a:lumMod val="75000"/>
                </a:schemeClr>
              </a:solidFill>
            </a:ln>
            <a:effectLst/>
          </p:spPr>
        </p:pic>
      </p:grpSp>
      <p:sp>
        <p:nvSpPr>
          <p:cNvPr id="40" name="TextBox 39">
            <a:extLst>
              <a:ext uri="{FF2B5EF4-FFF2-40B4-BE49-F238E27FC236}">
                <a16:creationId xmlns:a16="http://schemas.microsoft.com/office/drawing/2014/main" id="{E6815547-5BB3-1F5F-A50C-7D0ED6052299}"/>
              </a:ext>
            </a:extLst>
          </p:cNvPr>
          <p:cNvSpPr txBox="1"/>
          <p:nvPr/>
        </p:nvSpPr>
        <p:spPr>
          <a:xfrm>
            <a:off x="3481606" y="1850483"/>
            <a:ext cx="2773463" cy="430887"/>
          </a:xfrm>
          <a:prstGeom prst="rect">
            <a:avLst/>
          </a:prstGeom>
          <a:noFill/>
        </p:spPr>
        <p:txBody>
          <a:bodyPr wrap="square" rtlCol="0">
            <a:spAutoFit/>
          </a:bodyPr>
          <a:lstStyle>
            <a:defPPr>
              <a:defRPr lang="en-US"/>
            </a:defPPr>
            <a:lvl1pPr algn="ctr">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a:solidFill>
                  <a:srgbClr val="012354"/>
                </a:solidFill>
                <a:latin typeface="Aptos" panose="020B0004020202020204" pitchFamily="34" charset="0"/>
                <a:ea typeface="Helvetica Neue" panose="02000503000000020004" pitchFamily="2" charset="0"/>
                <a:cs typeface="Arial" panose="020B0604020202020204" pitchFamily="34" charset="0"/>
              </a:rPr>
              <a:t>Common DQ framework for data validation, quality and enrichment</a:t>
            </a:r>
          </a:p>
        </p:txBody>
      </p:sp>
      <p:sp>
        <p:nvSpPr>
          <p:cNvPr id="48" name="TextBox 47">
            <a:extLst>
              <a:ext uri="{FF2B5EF4-FFF2-40B4-BE49-F238E27FC236}">
                <a16:creationId xmlns:a16="http://schemas.microsoft.com/office/drawing/2014/main" id="{3EE217FE-1D9B-F99C-016D-6D6EBB0065F5}"/>
              </a:ext>
            </a:extLst>
          </p:cNvPr>
          <p:cNvSpPr txBox="1"/>
          <p:nvPr/>
        </p:nvSpPr>
        <p:spPr>
          <a:xfrm>
            <a:off x="6729971" y="3752650"/>
            <a:ext cx="1973477" cy="93871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100" b="1">
                <a:solidFill>
                  <a:srgbClr val="012354"/>
                </a:solidFill>
                <a:latin typeface="Aptos" panose="020B0004020202020204" pitchFamily="34" charset="0"/>
                <a:cs typeface="Arial" panose="020B0604020202020204" pitchFamily="34" charset="0"/>
              </a:rPr>
              <a:t>Rule based validation </a:t>
            </a:r>
            <a:r>
              <a:rPr lang="en-GB" sz="1100">
                <a:solidFill>
                  <a:srgbClr val="012354"/>
                </a:solidFill>
                <a:latin typeface="Aptos" panose="020B0004020202020204" pitchFamily="34" charset="0"/>
                <a:cs typeface="Arial" panose="020B0604020202020204" pitchFamily="34" charset="0"/>
              </a:rPr>
              <a:t>approach has been implemented and error logs and audit table entries are made automatically</a:t>
            </a:r>
          </a:p>
        </p:txBody>
      </p:sp>
      <p:pic>
        <p:nvPicPr>
          <p:cNvPr id="49" name="Graphic 48" descr="Statistics with solid fill">
            <a:extLst>
              <a:ext uri="{FF2B5EF4-FFF2-40B4-BE49-F238E27FC236}">
                <a16:creationId xmlns:a16="http://schemas.microsoft.com/office/drawing/2014/main" id="{8FDAF05D-2766-F20C-F877-6561EFAE92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1228" y="3798331"/>
            <a:ext cx="285015" cy="285015"/>
          </a:xfrm>
          <a:prstGeom prst="rect">
            <a:avLst/>
          </a:prstGeom>
        </p:spPr>
      </p:pic>
      <p:pic>
        <p:nvPicPr>
          <p:cNvPr id="50" name="Graphic 49" descr="Checkmark with solid fill">
            <a:extLst>
              <a:ext uri="{FF2B5EF4-FFF2-40B4-BE49-F238E27FC236}">
                <a16:creationId xmlns:a16="http://schemas.microsoft.com/office/drawing/2014/main" id="{8CCFEB81-E9E0-DEF5-9221-8318FF91DB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72147" y="4420257"/>
            <a:ext cx="233842" cy="233842"/>
          </a:xfrm>
          <a:prstGeom prst="rect">
            <a:avLst/>
          </a:prstGeom>
        </p:spPr>
      </p:pic>
      <p:pic>
        <p:nvPicPr>
          <p:cNvPr id="51" name="Picture 50">
            <a:extLst>
              <a:ext uri="{FF2B5EF4-FFF2-40B4-BE49-F238E27FC236}">
                <a16:creationId xmlns:a16="http://schemas.microsoft.com/office/drawing/2014/main" id="{7A028202-D0CE-5449-5D37-23BABB3034AC}"/>
              </a:ext>
            </a:extLst>
          </p:cNvPr>
          <p:cNvPicPr>
            <a:picLocks noChangeAspect="1"/>
          </p:cNvPicPr>
          <p:nvPr/>
        </p:nvPicPr>
        <p:blipFill>
          <a:blip r:embed="rId11"/>
          <a:stretch>
            <a:fillRect/>
          </a:stretch>
        </p:blipFill>
        <p:spPr>
          <a:xfrm>
            <a:off x="3959327" y="2757237"/>
            <a:ext cx="1352398" cy="732014"/>
          </a:xfrm>
          <a:prstGeom prst="rect">
            <a:avLst/>
          </a:prstGeom>
          <a:ln>
            <a:solidFill>
              <a:schemeClr val="bg1">
                <a:lumMod val="75000"/>
              </a:schemeClr>
            </a:solidFill>
          </a:ln>
          <a:effectLst/>
        </p:spPr>
      </p:pic>
      <p:sp>
        <p:nvSpPr>
          <p:cNvPr id="52" name="TextBox 51">
            <a:extLst>
              <a:ext uri="{FF2B5EF4-FFF2-40B4-BE49-F238E27FC236}">
                <a16:creationId xmlns:a16="http://schemas.microsoft.com/office/drawing/2014/main" id="{993B8522-E0DE-396E-99B3-86990C0299FA}"/>
              </a:ext>
            </a:extLst>
          </p:cNvPr>
          <p:cNvSpPr txBox="1"/>
          <p:nvPr/>
        </p:nvSpPr>
        <p:spPr>
          <a:xfrm>
            <a:off x="3753252" y="3752650"/>
            <a:ext cx="2224243" cy="16158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Detecting anomalies </a:t>
            </a: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of current ETL jobs, data movements,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a:solidFill>
                <a:srgbClr val="012354"/>
              </a:solidFill>
              <a:latin typeface="Aptos" panose="020B0004020202020204" pitchFamily="34" charset="0"/>
              <a:ea typeface="Helvetica Neue" panose="02000503000000020004" pitchFamily="2" charset="0"/>
              <a:cs typeface="Arial" panose="020B0604020202020204" pitchFamily="34" charset="0"/>
            </a:endParaRPr>
          </a:p>
          <a:p>
            <a:pPr>
              <a:defRPr/>
            </a:pPr>
            <a:r>
              <a:rPr kumimoji="0" lang="en-GB" sz="1100" b="1"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Automatic corrective action </a:t>
            </a:r>
            <a:r>
              <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rPr>
              <a:t>suggestions based on SOPs created across Data Management/ Analytics/ Marketing &amp; sales tracks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Arial" panose="020B0604020202020204" pitchFamily="34" charset="0"/>
            </a:endParaRPr>
          </a:p>
        </p:txBody>
      </p:sp>
      <p:grpSp>
        <p:nvGrpSpPr>
          <p:cNvPr id="53" name="Group 52">
            <a:extLst>
              <a:ext uri="{FF2B5EF4-FFF2-40B4-BE49-F238E27FC236}">
                <a16:creationId xmlns:a16="http://schemas.microsoft.com/office/drawing/2014/main" id="{D9B39BA7-31E9-F54C-959B-CA107FAA8E7D}"/>
              </a:ext>
            </a:extLst>
          </p:cNvPr>
          <p:cNvGrpSpPr/>
          <p:nvPr/>
        </p:nvGrpSpPr>
        <p:grpSpPr>
          <a:xfrm>
            <a:off x="9183189" y="1279525"/>
            <a:ext cx="2703297" cy="4240048"/>
            <a:chOff x="8484032" y="1683055"/>
            <a:chExt cx="2703297" cy="4240048"/>
          </a:xfrm>
        </p:grpSpPr>
        <p:sp>
          <p:nvSpPr>
            <p:cNvPr id="54" name="TextBox 53">
              <a:extLst>
                <a:ext uri="{FF2B5EF4-FFF2-40B4-BE49-F238E27FC236}">
                  <a16:creationId xmlns:a16="http://schemas.microsoft.com/office/drawing/2014/main" id="{5E150658-E749-F6AC-8C3E-BC29A5DC50EA}"/>
                </a:ext>
              </a:extLst>
            </p:cNvPr>
            <p:cNvSpPr txBox="1"/>
            <p:nvPr/>
          </p:nvSpPr>
          <p:spPr>
            <a:xfrm>
              <a:off x="8647053" y="2254695"/>
              <a:ext cx="2479271"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100" b="0" i="0" u="none" kern="1200" cap="none" spc="0" normalizeH="0" baseline="0" noProof="0" err="1">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rPr>
                <a:t>PySpark</a:t>
              </a:r>
              <a:r>
                <a:rPr kumimoji="0" lang="en-GB" sz="1100" b="0" i="0" u="non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rPr>
                <a:t> </a:t>
              </a:r>
              <a:r>
                <a:rPr lang="en-GB" sz="1100">
                  <a:solidFill>
                    <a:srgbClr val="012354"/>
                  </a:solidFill>
                  <a:latin typeface="Aptos" panose="020B0004020202020204" pitchFamily="34" charset="0"/>
                  <a:ea typeface="Helvetica Neue" panose="02000503000000020004" pitchFamily="2" charset="0"/>
                  <a:cs typeface="Helvetica Neue" panose="02000503000000020004" pitchFamily="2" charset="0"/>
                </a:rPr>
                <a:t>framework to extract file information and ensure correctness of the information through ML based DQ checks</a:t>
              </a:r>
              <a:endParaRPr kumimoji="0" lang="en-GB" sz="1100" b="0" i="0" u="non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sp>
          <p:nvSpPr>
            <p:cNvPr id="55" name="Rectangle 54">
              <a:extLst>
                <a:ext uri="{FF2B5EF4-FFF2-40B4-BE49-F238E27FC236}">
                  <a16:creationId xmlns:a16="http://schemas.microsoft.com/office/drawing/2014/main" id="{DC68061B-270F-FA2B-338B-B62C62C6ECC1}"/>
                </a:ext>
              </a:extLst>
            </p:cNvPr>
            <p:cNvSpPr/>
            <p:nvPr/>
          </p:nvSpPr>
          <p:spPr>
            <a:xfrm>
              <a:off x="8484032" y="2097961"/>
              <a:ext cx="2703297" cy="382514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kern="1200" cap="none" spc="0" normalizeH="0" baseline="0" noProof="0">
                <a:ln>
                  <a:noFill/>
                </a:ln>
                <a:solidFill>
                  <a:srgbClr val="012354"/>
                </a:solidFill>
                <a:effectLst/>
                <a:uLnTx/>
                <a:uFillTx/>
                <a:latin typeface="Aptos" panose="020B0004020202020204" pitchFamily="34" charset="0"/>
                <a:ea typeface="Helvetica Neue" panose="02000503000000020004" pitchFamily="2" charset="0"/>
                <a:cs typeface="Helvetica Neue" panose="02000503000000020004" pitchFamily="2" charset="0"/>
              </a:endParaRPr>
            </a:p>
          </p:txBody>
        </p:sp>
        <p:sp>
          <p:nvSpPr>
            <p:cNvPr id="56" name="Parallelogram 55">
              <a:extLst>
                <a:ext uri="{FF2B5EF4-FFF2-40B4-BE49-F238E27FC236}">
                  <a16:creationId xmlns:a16="http://schemas.microsoft.com/office/drawing/2014/main" id="{A0AD8046-BF2B-C047-21F7-EAD9111C04B5}"/>
                </a:ext>
              </a:extLst>
            </p:cNvPr>
            <p:cNvSpPr/>
            <p:nvPr/>
          </p:nvSpPr>
          <p:spPr>
            <a:xfrm>
              <a:off x="8484032" y="1683055"/>
              <a:ext cx="2703297" cy="348942"/>
            </a:xfrm>
            <a:prstGeom prst="parallelogram">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kern="1200" cap="none" spc="0" normalizeH="0" baseline="0" noProof="0">
                  <a:ln>
                    <a:noFill/>
                  </a:ln>
                  <a:solidFill>
                    <a:schemeClr val="tx1"/>
                  </a:solidFill>
                  <a:effectLst/>
                  <a:uLnTx/>
                  <a:uFillTx/>
                  <a:latin typeface="Aptos" panose="020B0004020202020204" pitchFamily="34" charset="0"/>
                  <a:ea typeface="Helvetica Neue" panose="02000503000000020004" pitchFamily="2" charset="0"/>
                  <a:cs typeface="Helvetica Neue" panose="02000503000000020004" pitchFamily="2" charset="0"/>
                </a:rPr>
                <a:t>File Ingestion Framework</a:t>
              </a:r>
            </a:p>
          </p:txBody>
        </p:sp>
      </p:grpSp>
      <p:sp>
        <p:nvSpPr>
          <p:cNvPr id="58" name="TextBox 57">
            <a:extLst>
              <a:ext uri="{FF2B5EF4-FFF2-40B4-BE49-F238E27FC236}">
                <a16:creationId xmlns:a16="http://schemas.microsoft.com/office/drawing/2014/main" id="{37C98DBF-C617-0078-77EB-1012A096882F}"/>
              </a:ext>
            </a:extLst>
          </p:cNvPr>
          <p:cNvSpPr txBox="1"/>
          <p:nvPr/>
        </p:nvSpPr>
        <p:spPr>
          <a:xfrm>
            <a:off x="9655783" y="3798331"/>
            <a:ext cx="1973477" cy="76944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100" b="1">
                <a:solidFill>
                  <a:srgbClr val="012354"/>
                </a:solidFill>
                <a:latin typeface="Aptos" panose="020B0004020202020204" pitchFamily="34" charset="0"/>
                <a:cs typeface="Arial" panose="020B0604020202020204" pitchFamily="34" charset="0"/>
              </a:rPr>
              <a:t>ML based DQ checks </a:t>
            </a:r>
            <a:r>
              <a:rPr lang="en-GB" sz="1100">
                <a:solidFill>
                  <a:srgbClr val="012354"/>
                </a:solidFill>
                <a:latin typeface="Aptos" panose="020B0004020202020204" pitchFamily="34" charset="0"/>
                <a:cs typeface="Arial" panose="020B0604020202020204" pitchFamily="34" charset="0"/>
              </a:rPr>
              <a:t>for file processing and ascertaining the right information through python-based code</a:t>
            </a:r>
          </a:p>
        </p:txBody>
      </p:sp>
      <p:pic>
        <p:nvPicPr>
          <p:cNvPr id="60" name="Graphic 59" descr="Shuffle with solid fill">
            <a:extLst>
              <a:ext uri="{FF2B5EF4-FFF2-40B4-BE49-F238E27FC236}">
                <a16:creationId xmlns:a16="http://schemas.microsoft.com/office/drawing/2014/main" id="{EE32521E-9ADA-6128-43BC-B094DF9A90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90060" y="3764739"/>
            <a:ext cx="245496" cy="245496"/>
          </a:xfrm>
          <a:prstGeom prst="rect">
            <a:avLst/>
          </a:prstGeom>
        </p:spPr>
      </p:pic>
      <p:pic>
        <p:nvPicPr>
          <p:cNvPr id="61" name="Graphic 60" descr="Document with solid fill">
            <a:extLst>
              <a:ext uri="{FF2B5EF4-FFF2-40B4-BE49-F238E27FC236}">
                <a16:creationId xmlns:a16="http://schemas.microsoft.com/office/drawing/2014/main" id="{2DA50103-55A9-156E-5972-8C535B15DCB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89062" y="3841495"/>
            <a:ext cx="280529" cy="280529"/>
          </a:xfrm>
          <a:prstGeom prst="rect">
            <a:avLst/>
          </a:prstGeom>
        </p:spPr>
      </p:pic>
      <p:pic>
        <p:nvPicPr>
          <p:cNvPr id="7168" name="Picture 7167">
            <a:extLst>
              <a:ext uri="{FF2B5EF4-FFF2-40B4-BE49-F238E27FC236}">
                <a16:creationId xmlns:a16="http://schemas.microsoft.com/office/drawing/2014/main" id="{E5F5F3AC-AA79-D939-9AF7-B0ED8EAD1766}"/>
              </a:ext>
            </a:extLst>
          </p:cNvPr>
          <p:cNvPicPr>
            <a:picLocks noChangeAspect="1"/>
          </p:cNvPicPr>
          <p:nvPr/>
        </p:nvPicPr>
        <p:blipFill>
          <a:blip r:embed="rId16"/>
          <a:stretch>
            <a:fillRect/>
          </a:stretch>
        </p:blipFill>
        <p:spPr>
          <a:xfrm>
            <a:off x="9702086" y="2670435"/>
            <a:ext cx="1624275" cy="915677"/>
          </a:xfrm>
          <a:prstGeom prst="rect">
            <a:avLst/>
          </a:prstGeom>
        </p:spPr>
      </p:pic>
      <p:sp>
        <p:nvSpPr>
          <p:cNvPr id="10" name="TextBox 9">
            <a:extLst>
              <a:ext uri="{FF2B5EF4-FFF2-40B4-BE49-F238E27FC236}">
                <a16:creationId xmlns:a16="http://schemas.microsoft.com/office/drawing/2014/main" id="{FA2B1CF6-6F62-707A-CFFD-FD7B8DCCC0DD}"/>
              </a:ext>
            </a:extLst>
          </p:cNvPr>
          <p:cNvSpPr txBox="1"/>
          <p:nvPr/>
        </p:nvSpPr>
        <p:spPr>
          <a:xfrm>
            <a:off x="1694280" y="6124713"/>
            <a:ext cx="10317535" cy="3489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ctr">
            <a:noAutofit/>
          </a:bodyPr>
          <a:lstStyle/>
          <a:p>
            <a:pPr algn="l" defTabSz="2438400">
              <a:spcBef>
                <a:spcPts val="2900"/>
              </a:spcBef>
              <a:buSzPct val="100000"/>
            </a:pPr>
            <a:r>
              <a:rPr lang="en-US" sz="1200" kern="0">
                <a:solidFill>
                  <a:srgbClr val="000000"/>
                </a:solidFill>
                <a:ea typeface="+mj-ea"/>
                <a:cs typeface="+mj-cs"/>
                <a:sym typeface="IBM Plex Sans Light"/>
              </a:rPr>
              <a:t>The accelerators that will be used during the engagement. File ingestion framework may be useful and repurposed once the requirements are more detailed. </a:t>
            </a:r>
            <a:endParaRPr lang="en-IN" sz="1200" kern="0">
              <a:solidFill>
                <a:srgbClr val="000000"/>
              </a:solidFill>
              <a:ea typeface="+mj-ea"/>
              <a:cs typeface="+mj-cs"/>
              <a:sym typeface="IBM Plex Sans Light"/>
            </a:endParaRPr>
          </a:p>
        </p:txBody>
      </p:sp>
      <p:sp>
        <p:nvSpPr>
          <p:cNvPr id="4" name="Rectangle 3">
            <a:extLst>
              <a:ext uri="{FF2B5EF4-FFF2-40B4-BE49-F238E27FC236}">
                <a16:creationId xmlns:a16="http://schemas.microsoft.com/office/drawing/2014/main" id="{A7423149-6F83-3A11-1592-EC6D5C3FF76A}"/>
              </a:ext>
            </a:extLst>
          </p:cNvPr>
          <p:cNvSpPr/>
          <p:nvPr/>
        </p:nvSpPr>
        <p:spPr bwMode="auto">
          <a:xfrm flipV="1">
            <a:off x="308068" y="6138391"/>
            <a:ext cx="1244970" cy="284016"/>
          </a:xfrm>
          <a:prstGeom prst="rect">
            <a:avLst/>
          </a:prstGeom>
          <a:solidFill>
            <a:schemeClr val="accent4">
              <a:alpha val="83763"/>
            </a:schemeClr>
          </a:solidFill>
          <a:ln w="190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IN" sz="1400" b="0" i="0" u="none" strike="noStrike" cap="none" normalizeH="0" baseline="0">
              <a:ln>
                <a:noFill/>
              </a:ln>
              <a:solidFill>
                <a:schemeClr val="bg1"/>
              </a:solidFill>
              <a:effectLst/>
              <a:latin typeface="+mn-lt"/>
            </a:endParaRPr>
          </a:p>
        </p:txBody>
      </p:sp>
      <p:sp>
        <p:nvSpPr>
          <p:cNvPr id="11" name="Rectangle 10">
            <a:extLst>
              <a:ext uri="{FF2B5EF4-FFF2-40B4-BE49-F238E27FC236}">
                <a16:creationId xmlns:a16="http://schemas.microsoft.com/office/drawing/2014/main" id="{B9C2C0E7-0C29-86FC-BF54-588FBFECEA1E}"/>
              </a:ext>
            </a:extLst>
          </p:cNvPr>
          <p:cNvSpPr/>
          <p:nvPr/>
        </p:nvSpPr>
        <p:spPr>
          <a:xfrm>
            <a:off x="308067" y="5715648"/>
            <a:ext cx="8814623" cy="270949"/>
          </a:xfrm>
          <a:prstGeom prst="rect">
            <a:avLst/>
          </a:prstGeom>
          <a:solidFill>
            <a:srgbClr val="DBF9E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~20% effort savings during implementation</a:t>
            </a:r>
            <a:endParaRPr lang="en-IN" sz="1200" b="1">
              <a:solidFill>
                <a:schemeClr val="bg1"/>
              </a:solidFill>
              <a:latin typeface="Aptos SemiBold" panose="020B0004020202020204" pitchFamily="34" charset="0"/>
            </a:endParaRPr>
          </a:p>
        </p:txBody>
      </p:sp>
    </p:spTree>
    <p:extLst>
      <p:ext uri="{BB962C8B-B14F-4D97-AF65-F5344CB8AC3E}">
        <p14:creationId xmlns:p14="http://schemas.microsoft.com/office/powerpoint/2010/main" val="30216140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4FBAC-2855-0252-F002-A1FDF46DDFD6}"/>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60D68622-CE92-2980-84A0-A880C3A2D88F}"/>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4D9DB604-E2FD-E14C-5EFB-57C42DAB818D}"/>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B3BAA018-4B95-860C-524F-9FCAC9C67C30}"/>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Our  nderstandin</a:t>
            </a:r>
          </a:p>
        </p:txBody>
      </p:sp>
      <p:sp>
        <p:nvSpPr>
          <p:cNvPr id="11" name="Text Placeholder 3">
            <a:extLst>
              <a:ext uri="{FF2B5EF4-FFF2-40B4-BE49-F238E27FC236}">
                <a16:creationId xmlns:a16="http://schemas.microsoft.com/office/drawing/2014/main" id="{C7D32A6F-6245-CE5E-BB32-C422CE1A2AB5}"/>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6FD66E7F-BDB7-EBDF-E412-4E282B1784C4}"/>
              </a:ext>
            </a:extLst>
          </p:cNvPr>
          <p:cNvSpPr txBox="1"/>
          <p:nvPr/>
        </p:nvSpPr>
        <p:spPr>
          <a:xfrm>
            <a:off x="941294" y="34962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03DCEEAF-D616-B38F-4138-036AD274B7AC}"/>
              </a:ext>
            </a:extLst>
          </p:cNvPr>
          <p:cNvSpPr txBox="1"/>
          <p:nvPr/>
        </p:nvSpPr>
        <p:spPr>
          <a:xfrm>
            <a:off x="941294" y="32041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5D3E9F44-4E3E-122B-D5E9-F5083A9805EC}"/>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24C510F3-273B-9802-5FFD-7FF43AE4BFC4}"/>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18</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9F36719C-5EA1-17C7-10A0-AAEB941442B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D758764B-F356-8BBC-D471-4110644955C7}"/>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SAP capabilities</a:t>
            </a: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6ABCE927-24F0-DFE2-B78B-420DCF916A9D}"/>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26409765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3537D-5883-C0B0-8F1C-E50DC3B0346E}"/>
            </a:ext>
          </a:extLst>
        </p:cNvPr>
        <p:cNvGrpSpPr/>
        <p:nvPr/>
      </p:nvGrpSpPr>
      <p:grpSpPr>
        <a:xfrm>
          <a:off x="0" y="0"/>
          <a:ext cx="0" cy="0"/>
          <a:chOff x="0" y="0"/>
          <a:chExt cx="0" cy="0"/>
        </a:xfrm>
      </p:grpSpPr>
      <p:sp>
        <p:nvSpPr>
          <p:cNvPr id="15" name="Title 1">
            <a:extLst>
              <a:ext uri="{FF2B5EF4-FFF2-40B4-BE49-F238E27FC236}">
                <a16:creationId xmlns:a16="http://schemas.microsoft.com/office/drawing/2014/main" id="{A0D6A673-C657-7326-F867-5A9963749503}"/>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3500" b="0" i="0" u="none" strike="noStrike" kern="1200" cap="none" spc="0" normalizeH="0" baseline="0" noProof="0">
                <a:ln>
                  <a:noFill/>
                </a:ln>
                <a:solidFill>
                  <a:srgbClr val="002060"/>
                </a:solidFill>
                <a:effectLst/>
                <a:uLnTx/>
                <a:uFillTx/>
                <a:latin typeface="Aptos" panose="020B0004020202020204" pitchFamily="34" charset="0"/>
              </a:rPr>
              <a:t>Brillio - SAP Partnership</a:t>
            </a:r>
          </a:p>
        </p:txBody>
      </p:sp>
      <p:sp>
        <p:nvSpPr>
          <p:cNvPr id="20" name="Text Placeholder 19">
            <a:extLst>
              <a:ext uri="{FF2B5EF4-FFF2-40B4-BE49-F238E27FC236}">
                <a16:creationId xmlns:a16="http://schemas.microsoft.com/office/drawing/2014/main" id="{BE292D61-326C-71CF-AD07-619AC2C76B0C}"/>
              </a:ext>
            </a:extLst>
          </p:cNvPr>
          <p:cNvSpPr>
            <a:spLocks noGrp="1"/>
          </p:cNvSpPr>
          <p:nvPr>
            <p:ph type="body" sz="quarter" idx="11"/>
          </p:nvPr>
        </p:nvSpPr>
        <p:spPr>
          <a:xfrm>
            <a:off x="330674" y="2234474"/>
            <a:ext cx="3673748" cy="3823316"/>
          </a:xfrm>
          <a:solidFill>
            <a:srgbClr val="F4F7F9"/>
          </a:solidFill>
        </p:spPr>
        <p:txBody>
          <a:bodyPr lIns="144000" tIns="108000" rIns="180000"/>
          <a:lstStyle/>
          <a:p>
            <a:pPr>
              <a:spcAft>
                <a:spcPts val="600"/>
              </a:spcAft>
            </a:pPr>
            <a:r>
              <a:rPr lang="en-US" b="1">
                <a:solidFill>
                  <a:schemeClr val="bg1"/>
                </a:solidFill>
                <a:latin typeface="Aptos" panose="020B0004020202020204" pitchFamily="34" charset="0"/>
              </a:rPr>
              <a:t>Capabilities</a:t>
            </a:r>
          </a:p>
          <a:p>
            <a:pPr marL="457200" indent="-457200">
              <a:buFont typeface="Arial" panose="020B0604020202020204" pitchFamily="34" charset="0"/>
              <a:buChar char="•"/>
            </a:pPr>
            <a:r>
              <a:rPr lang="en-US" sz="1400">
                <a:solidFill>
                  <a:schemeClr val="bg1"/>
                </a:solidFill>
                <a:latin typeface="Aptos" panose="020B0004020202020204" pitchFamily="34" charset="0"/>
              </a:rPr>
              <a:t>S4 HANA Private &amp; Public Cloud, BTP, SAP Commerce Cloud </a:t>
            </a:r>
          </a:p>
          <a:p>
            <a:pPr marL="457200" indent="-457200">
              <a:buFont typeface="Arial" panose="020B0604020202020204" pitchFamily="34" charset="0"/>
              <a:buChar char="•"/>
            </a:pPr>
            <a:r>
              <a:rPr lang="en-US" sz="1400">
                <a:solidFill>
                  <a:schemeClr val="bg1"/>
                </a:solidFill>
                <a:latin typeface="Aptos" panose="020B0004020202020204" pitchFamily="34" charset="0"/>
              </a:rPr>
              <a:t>Managing SAP workloads on Multi Cloud Environment</a:t>
            </a:r>
          </a:p>
          <a:p>
            <a:pPr marL="457200" indent="-457200">
              <a:buFont typeface="Arial" panose="020B0604020202020204" pitchFamily="34" charset="0"/>
              <a:buChar char="•"/>
            </a:pPr>
            <a:r>
              <a:rPr lang="en-US" sz="1400">
                <a:solidFill>
                  <a:schemeClr val="bg1"/>
                </a:solidFill>
                <a:latin typeface="Aptos" panose="020B0004020202020204" pitchFamily="34" charset="0"/>
              </a:rPr>
              <a:t>Assessment &amp; evaluation of Commerce solutions</a:t>
            </a:r>
          </a:p>
          <a:p>
            <a:pPr marL="457200" indent="-457200">
              <a:buFont typeface="Arial" panose="020B0604020202020204" pitchFamily="34" charset="0"/>
              <a:buChar char="•"/>
            </a:pPr>
            <a:r>
              <a:rPr lang="en-US" sz="1400">
                <a:solidFill>
                  <a:schemeClr val="bg1"/>
                </a:solidFill>
                <a:latin typeface="Aptos" panose="020B0004020202020204" pitchFamily="34" charset="0"/>
              </a:rPr>
              <a:t>Provisioning of infrastructure and Cloud Tailored Services to SAP customers </a:t>
            </a:r>
          </a:p>
          <a:p>
            <a:pPr marL="457200" indent="-457200">
              <a:buFont typeface="Arial" panose="020B0604020202020204" pitchFamily="34" charset="0"/>
              <a:buChar char="•"/>
            </a:pPr>
            <a:r>
              <a:rPr lang="en-US" sz="1400">
                <a:solidFill>
                  <a:schemeClr val="bg1"/>
                </a:solidFill>
                <a:latin typeface="Aptos" panose="020B0004020202020204" pitchFamily="34" charset="0"/>
              </a:rPr>
              <a:t>Fully Managed Services for Solution running on HANA, Cloud, Commerce platforms &amp; solutions</a:t>
            </a:r>
          </a:p>
          <a:p>
            <a:pPr>
              <a:spcAft>
                <a:spcPts val="600"/>
              </a:spcAft>
            </a:pPr>
            <a:endParaRPr lang="en-US" b="1">
              <a:solidFill>
                <a:schemeClr val="bg1"/>
              </a:solidFill>
              <a:latin typeface="Aptos" panose="020B0004020202020204" pitchFamily="34" charset="0"/>
            </a:endParaRPr>
          </a:p>
        </p:txBody>
      </p:sp>
      <p:sp>
        <p:nvSpPr>
          <p:cNvPr id="23" name="Text Placeholder 19">
            <a:extLst>
              <a:ext uri="{FF2B5EF4-FFF2-40B4-BE49-F238E27FC236}">
                <a16:creationId xmlns:a16="http://schemas.microsoft.com/office/drawing/2014/main" id="{21E8184C-D7FF-2BE3-8A25-35EB9C62E30F}"/>
              </a:ext>
            </a:extLst>
          </p:cNvPr>
          <p:cNvSpPr txBox="1">
            <a:spLocks/>
          </p:cNvSpPr>
          <p:nvPr/>
        </p:nvSpPr>
        <p:spPr>
          <a:xfrm>
            <a:off x="4297092" y="2234474"/>
            <a:ext cx="3673748" cy="3823316"/>
          </a:xfrm>
          <a:prstGeom prst="rect">
            <a:avLst/>
          </a:prstGeom>
          <a:solidFill>
            <a:srgbClr val="FFF1E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00" tIns="108000" rIns="180000" bIns="0"/>
          <a:lstStyle>
            <a:lvl1pPr marL="0" marR="0" indent="0" algn="l" defTabSz="1218948" rtl="0" eaLnBrk="1" latinLnBrk="0" hangingPunct="1">
              <a:lnSpc>
                <a:spcPct val="110000"/>
              </a:lnSpc>
              <a:spcBef>
                <a:spcPts val="0"/>
              </a:spcBef>
              <a:spcAft>
                <a:spcPts val="0"/>
              </a:spcAft>
              <a:buClrTx/>
              <a:buSzTx/>
              <a:buFontTx/>
              <a:buNone/>
              <a:tabLst/>
              <a:defRPr sz="1500" b="0" i="0" u="none" strike="noStrike" cap="none" spc="0" baseline="0">
                <a:solidFill>
                  <a:schemeClr val="bg2"/>
                </a:solidFill>
                <a:uFillTx/>
                <a:latin typeface="Aptos Light" panose="020B0004020202020204" pitchFamily="34" charset="0"/>
                <a:ea typeface="+mj-ea"/>
                <a:cs typeface="+mj-cs"/>
                <a:sym typeface="IBM Plex Sans Light"/>
              </a:defRPr>
            </a:lvl1pPr>
            <a:lvl2pPr marL="91421" marR="0" indent="-91421" algn="l" defTabSz="1218948" rtl="0" eaLnBrk="1" latinLnBrk="0" hangingPunct="1">
              <a:lnSpc>
                <a:spcPct val="110000"/>
              </a:lnSpc>
              <a:spcBef>
                <a:spcPts val="0"/>
              </a:spcBef>
              <a:spcAft>
                <a:spcPts val="0"/>
              </a:spcAft>
              <a:buClr>
                <a:schemeClr val="accent1"/>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2pPr>
            <a:lvl3pPr marL="182842" marR="0" indent="-91421" algn="l" defTabSz="1218948" rtl="0" eaLnBrk="1" latinLnBrk="0" hangingPunct="1">
              <a:lnSpc>
                <a:spcPct val="110000"/>
              </a:lnSpc>
              <a:spcBef>
                <a:spcPts val="0"/>
              </a:spcBef>
              <a:spcAft>
                <a:spcPts val="0"/>
              </a:spcAft>
              <a:buClr>
                <a:schemeClr val="accent1"/>
              </a:buClr>
              <a:buSzPct val="100000"/>
              <a:buFont typeface="System Font Regular"/>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3pPr>
            <a:lvl4pPr marL="274263" marR="0" indent="-91421" algn="l" defTabSz="1218948" rtl="0" eaLnBrk="1" latinLnBrk="0" hangingPunct="1">
              <a:lnSpc>
                <a:spcPct val="110000"/>
              </a:lnSpc>
              <a:spcBef>
                <a:spcPts val="0"/>
              </a:spcBef>
              <a:spcAft>
                <a:spcPts val="0"/>
              </a:spcAft>
              <a:buClr>
                <a:schemeClr val="bg2"/>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a:solidFill>
                  <a:schemeClr val="bg1"/>
                </a:solidFill>
                <a:latin typeface="Aptos" panose="020B0004020202020204" pitchFamily="34" charset="0"/>
              </a:rPr>
              <a:t>Implementations</a:t>
            </a:r>
          </a:p>
          <a:p>
            <a:pPr marL="457200" indent="-457200">
              <a:buFont typeface="Arial" panose="020B0604020202020204" pitchFamily="34" charset="0"/>
              <a:buChar char="•"/>
            </a:pPr>
            <a:r>
              <a:rPr lang="en-US" sz="1400">
                <a:solidFill>
                  <a:srgbClr val="002060"/>
                </a:solidFill>
                <a:latin typeface="Aptos" panose="020B0004020202020204" pitchFamily="34" charset="0"/>
              </a:rPr>
              <a:t>Migration and Modernization of SAP on Cloud: Brillio leads businesses in migrating and modernizing SAP systems on cloud environments, helping to improve operational efficiency and reduce TCO</a:t>
            </a:r>
          </a:p>
          <a:p>
            <a:pPr marL="457200" indent="-457200">
              <a:buFont typeface="Arial" panose="020B0604020202020204" pitchFamily="34" charset="0"/>
              <a:buChar char="•"/>
            </a:pPr>
            <a:r>
              <a:rPr lang="en-US" sz="1400">
                <a:solidFill>
                  <a:srgbClr val="002060"/>
                </a:solidFill>
                <a:latin typeface="Aptos" panose="020B0004020202020204" pitchFamily="34" charset="0"/>
              </a:rPr>
              <a:t>Implementation of SAP BTP, Commerce Cloud and Marketing Cloud to create robust, scalable environments. </a:t>
            </a:r>
          </a:p>
          <a:p>
            <a:pPr>
              <a:spcAft>
                <a:spcPts val="600"/>
              </a:spcAft>
            </a:pPr>
            <a:endParaRPr lang="en-US" b="1" kern="0">
              <a:solidFill>
                <a:schemeClr val="bg1"/>
              </a:solidFill>
              <a:latin typeface="Aptos" panose="020B0004020202020204" pitchFamily="34" charset="0"/>
            </a:endParaRPr>
          </a:p>
        </p:txBody>
      </p:sp>
      <p:sp>
        <p:nvSpPr>
          <p:cNvPr id="25" name="Text Placeholder 19">
            <a:extLst>
              <a:ext uri="{FF2B5EF4-FFF2-40B4-BE49-F238E27FC236}">
                <a16:creationId xmlns:a16="http://schemas.microsoft.com/office/drawing/2014/main" id="{7D6FFB96-6746-A4D3-BBC3-D840CEA27ADE}"/>
              </a:ext>
            </a:extLst>
          </p:cNvPr>
          <p:cNvSpPr txBox="1">
            <a:spLocks/>
          </p:cNvSpPr>
          <p:nvPr/>
        </p:nvSpPr>
        <p:spPr>
          <a:xfrm>
            <a:off x="8259492" y="2234474"/>
            <a:ext cx="3673748" cy="3823316"/>
          </a:xfrm>
          <a:prstGeom prst="rect">
            <a:avLst/>
          </a:prstGeom>
          <a:solidFill>
            <a:srgbClr val="E8FC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00" tIns="108000" rIns="180000" bIns="0"/>
          <a:lstStyle>
            <a:lvl1pPr marL="0" marR="0" indent="0" algn="l" defTabSz="1218948" rtl="0" eaLnBrk="1" latinLnBrk="0" hangingPunct="1">
              <a:lnSpc>
                <a:spcPct val="110000"/>
              </a:lnSpc>
              <a:spcBef>
                <a:spcPts val="0"/>
              </a:spcBef>
              <a:spcAft>
                <a:spcPts val="0"/>
              </a:spcAft>
              <a:buClrTx/>
              <a:buSzTx/>
              <a:buFontTx/>
              <a:buNone/>
              <a:tabLst/>
              <a:defRPr sz="1500" b="0" i="0" u="none" strike="noStrike" cap="none" spc="0" baseline="0">
                <a:solidFill>
                  <a:schemeClr val="bg2"/>
                </a:solidFill>
                <a:uFillTx/>
                <a:latin typeface="Aptos Light" panose="020B0004020202020204" pitchFamily="34" charset="0"/>
                <a:ea typeface="+mj-ea"/>
                <a:cs typeface="+mj-cs"/>
                <a:sym typeface="IBM Plex Sans Light"/>
              </a:defRPr>
            </a:lvl1pPr>
            <a:lvl2pPr marL="91421" marR="0" indent="-91421" algn="l" defTabSz="1218948" rtl="0" eaLnBrk="1" latinLnBrk="0" hangingPunct="1">
              <a:lnSpc>
                <a:spcPct val="110000"/>
              </a:lnSpc>
              <a:spcBef>
                <a:spcPts val="0"/>
              </a:spcBef>
              <a:spcAft>
                <a:spcPts val="0"/>
              </a:spcAft>
              <a:buClr>
                <a:schemeClr val="accent1"/>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2pPr>
            <a:lvl3pPr marL="182842" marR="0" indent="-91421" algn="l" defTabSz="1218948" rtl="0" eaLnBrk="1" latinLnBrk="0" hangingPunct="1">
              <a:lnSpc>
                <a:spcPct val="110000"/>
              </a:lnSpc>
              <a:spcBef>
                <a:spcPts val="0"/>
              </a:spcBef>
              <a:spcAft>
                <a:spcPts val="0"/>
              </a:spcAft>
              <a:buClr>
                <a:schemeClr val="accent1"/>
              </a:buClr>
              <a:buSzPct val="100000"/>
              <a:buFont typeface="System Font Regular"/>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3pPr>
            <a:lvl4pPr marL="274263" marR="0" indent="-91421" algn="l" defTabSz="1218948" rtl="0" eaLnBrk="1" latinLnBrk="0" hangingPunct="1">
              <a:lnSpc>
                <a:spcPct val="110000"/>
              </a:lnSpc>
              <a:spcBef>
                <a:spcPts val="0"/>
              </a:spcBef>
              <a:spcAft>
                <a:spcPts val="0"/>
              </a:spcAft>
              <a:buClr>
                <a:schemeClr val="bg2"/>
              </a:buClr>
              <a:buSzPct val="100000"/>
              <a:buFont typeface="Arial" panose="020B0604020202020204" pitchFamily="34" charset="0"/>
              <a:buChar char="•"/>
              <a:tabLst/>
              <a:defRPr sz="1500" b="0" i="0" u="none" strike="noStrike" cap="none" spc="0" baseline="0">
                <a:solidFill>
                  <a:schemeClr val="bg2"/>
                </a:solidFill>
                <a:uFillTx/>
                <a:latin typeface="Aptos Light" panose="020B0004020202020204" pitchFamily="34" charset="0"/>
                <a:ea typeface="+mj-ea"/>
                <a:cs typeface="+mj-cs"/>
                <a:sym typeface="IBM Plex Sans Light"/>
              </a:defRPr>
            </a:lvl4pPr>
            <a:lvl5pPr marL="571382" marR="0" indent="-228553" algn="l" defTabSz="1218948"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40"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88"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34"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81" marR="0" indent="-194464" algn="l" defTabSz="1218948"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a:solidFill>
                  <a:schemeClr val="bg1"/>
                </a:solidFill>
                <a:latin typeface="Aptos" panose="020B0004020202020204" pitchFamily="34" charset="0"/>
              </a:rPr>
              <a:t>SAP </a:t>
            </a:r>
            <a:r>
              <a:rPr lang="en-US" b="1" kern="0" err="1">
                <a:solidFill>
                  <a:schemeClr val="bg1"/>
                </a:solidFill>
                <a:latin typeface="Aptos" panose="020B0004020202020204" pitchFamily="34" charset="0"/>
              </a:rPr>
              <a:t>CoE</a:t>
            </a:r>
            <a:endParaRPr lang="en-US" b="1" kern="0">
              <a:solidFill>
                <a:schemeClr val="bg1"/>
              </a:solidFill>
              <a:latin typeface="Aptos" panose="020B0004020202020204" pitchFamily="34" charset="0"/>
            </a:endParaRPr>
          </a:p>
          <a:p>
            <a:pPr marL="285750" indent="-285750">
              <a:buFont typeface="Arial" panose="020B0604020202020204" pitchFamily="34" charset="0"/>
              <a:buChar char="•"/>
            </a:pPr>
            <a:r>
              <a:rPr lang="en-US" sz="1400">
                <a:solidFill>
                  <a:srgbClr val="002060"/>
                </a:solidFill>
                <a:latin typeface="Aptos" panose="020B0004020202020204" pitchFamily="34" charset="0"/>
              </a:rPr>
              <a:t>Innovative Solutions, Accelerators, Frameworks: Brillio’s SAP Center of Excellence (</a:t>
            </a:r>
            <a:r>
              <a:rPr lang="en-US" sz="1400" err="1">
                <a:solidFill>
                  <a:srgbClr val="002060"/>
                </a:solidFill>
                <a:latin typeface="Aptos" panose="020B0004020202020204" pitchFamily="34" charset="0"/>
              </a:rPr>
              <a:t>CoE</a:t>
            </a:r>
            <a:r>
              <a:rPr lang="en-US" sz="1400">
                <a:solidFill>
                  <a:srgbClr val="002060"/>
                </a:solidFill>
                <a:latin typeface="Aptos" panose="020B0004020202020204" pitchFamily="34" charset="0"/>
              </a:rPr>
              <a:t>) develops innovative accelerators, frameworks, and reusable components to streamline SAP implementations and reduce time-to-market.</a:t>
            </a:r>
          </a:p>
          <a:p>
            <a:pPr marL="285750" indent="-285750">
              <a:buFont typeface="Arial" panose="020B0604020202020204" pitchFamily="34" charset="0"/>
              <a:buChar char="•"/>
            </a:pPr>
            <a:r>
              <a:rPr lang="en-US" sz="1400">
                <a:solidFill>
                  <a:srgbClr val="002060"/>
                </a:solidFill>
                <a:latin typeface="Aptos" panose="020B0004020202020204" pitchFamily="34" charset="0"/>
              </a:rPr>
              <a:t>Reusable Components: Our SAP </a:t>
            </a:r>
            <a:r>
              <a:rPr lang="en-US" sz="1400" err="1">
                <a:solidFill>
                  <a:srgbClr val="002060"/>
                </a:solidFill>
                <a:latin typeface="Aptos" panose="020B0004020202020204" pitchFamily="34" charset="0"/>
              </a:rPr>
              <a:t>CoE</a:t>
            </a:r>
            <a:r>
              <a:rPr lang="en-US" sz="1400">
                <a:solidFill>
                  <a:srgbClr val="002060"/>
                </a:solidFill>
                <a:latin typeface="Aptos" panose="020B0004020202020204" pitchFamily="34" charset="0"/>
              </a:rPr>
              <a:t> offers reusable components to improve development speed and ensure quality across projects</a:t>
            </a:r>
          </a:p>
          <a:p>
            <a:pPr>
              <a:spcAft>
                <a:spcPts val="600"/>
              </a:spcAft>
            </a:pPr>
            <a:endParaRPr lang="en-US" b="1" kern="0">
              <a:solidFill>
                <a:schemeClr val="bg1"/>
              </a:solidFill>
              <a:latin typeface="Aptos" panose="020B0004020202020204" pitchFamily="34" charset="0"/>
            </a:endParaRPr>
          </a:p>
        </p:txBody>
      </p:sp>
      <p:sp>
        <p:nvSpPr>
          <p:cNvPr id="2" name="Content Placeholder 5">
            <a:extLst>
              <a:ext uri="{FF2B5EF4-FFF2-40B4-BE49-F238E27FC236}">
                <a16:creationId xmlns:a16="http://schemas.microsoft.com/office/drawing/2014/main" id="{97EBDC62-43E2-E02C-2A64-56E1557843AE}"/>
              </a:ext>
            </a:extLst>
          </p:cNvPr>
          <p:cNvSpPr txBox="1">
            <a:spLocks/>
          </p:cNvSpPr>
          <p:nvPr/>
        </p:nvSpPr>
        <p:spPr>
          <a:xfrm>
            <a:off x="258760" y="1411241"/>
            <a:ext cx="11236554" cy="823233"/>
          </a:xfrm>
          <a:prstGeom prst="rect">
            <a:avLst/>
          </a:prstGeom>
        </p:spPr>
        <p:txBody>
          <a:bodyPr/>
          <a:lst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600"/>
              </a:spcAft>
              <a:buClrTx/>
              <a:buSzTx/>
              <a:buNone/>
              <a:tabLst/>
              <a:defRPr/>
            </a:pPr>
            <a:r>
              <a:rPr kumimoji="0" lang="en-US" sz="1400" b="0" i="0" u="none" strike="noStrike" kern="1200" cap="none" spc="0" normalizeH="0" baseline="0" noProof="0">
                <a:ln>
                  <a:noFill/>
                </a:ln>
                <a:solidFill>
                  <a:srgbClr val="002060"/>
                </a:solidFill>
                <a:effectLst/>
                <a:uLnTx/>
                <a:uFillTx/>
                <a:latin typeface="Aptos" panose="020B0004020202020204" pitchFamily="34" charset="0"/>
              </a:rPr>
              <a:t>Brillio is an </a:t>
            </a:r>
            <a:r>
              <a:rPr kumimoji="0" lang="en-US" sz="1400" b="1" i="0" u="none" strike="noStrike" kern="1200" cap="none" spc="0" normalizeH="0" baseline="0" noProof="0">
                <a:ln>
                  <a:noFill/>
                </a:ln>
                <a:solidFill>
                  <a:srgbClr val="002060"/>
                </a:solidFill>
                <a:effectLst/>
                <a:uLnTx/>
                <a:uFillTx/>
                <a:latin typeface="Aptos" panose="020B0004020202020204" pitchFamily="34" charset="0"/>
                <a:ea typeface="Helvetica Neue" panose="02000503000000020004" pitchFamily="2" charset="0"/>
              </a:rPr>
              <a:t>SAP silver partner </a:t>
            </a:r>
            <a:r>
              <a:rPr kumimoji="0" lang="en-US" sz="1400" b="0" i="0" u="none" strike="noStrike" kern="1200" cap="none" spc="0" normalizeH="0" baseline="0" noProof="0">
                <a:ln>
                  <a:noFill/>
                </a:ln>
                <a:solidFill>
                  <a:srgbClr val="002060"/>
                </a:solidFill>
                <a:effectLst/>
                <a:uLnTx/>
                <a:uFillTx/>
                <a:latin typeface="Aptos" panose="020B0004020202020204" pitchFamily="34" charset="0"/>
              </a:rPr>
              <a:t>with 20+ project experience and our SAP Center of Excellence enables us to strategize, implement complex SAP cross-platform solutions,</a:t>
            </a:r>
            <a:r>
              <a:rPr kumimoji="0" lang="en-US" sz="1400" b="1" i="0" u="none" strike="noStrike" kern="1200" cap="none" spc="0" normalizeH="0" baseline="0" noProof="0">
                <a:ln>
                  <a:noFill/>
                </a:ln>
                <a:solidFill>
                  <a:srgbClr val="002060"/>
                </a:solidFill>
                <a:effectLst/>
                <a:uLnTx/>
                <a:uFillTx/>
                <a:latin typeface="Aptos" panose="020B0004020202020204" pitchFamily="34" charset="0"/>
              </a:rPr>
              <a:t> development of multi-tenant, SaaS based Data Custodian portal that will be deployed on Public Cloud Platform.</a:t>
            </a:r>
          </a:p>
        </p:txBody>
      </p:sp>
      <p:pic>
        <p:nvPicPr>
          <p:cNvPr id="3" name="Picture 2" descr="A logo for a company&#10;&#10;Description automatically generated">
            <a:extLst>
              <a:ext uri="{FF2B5EF4-FFF2-40B4-BE49-F238E27FC236}">
                <a16:creationId xmlns:a16="http://schemas.microsoft.com/office/drawing/2014/main" id="{3D0DE470-D20B-91E3-EDC6-3AE4FE880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7482" y="342900"/>
            <a:ext cx="857729" cy="503679"/>
          </a:xfrm>
          <a:prstGeom prst="rect">
            <a:avLst/>
          </a:prstGeom>
        </p:spPr>
      </p:pic>
    </p:spTree>
    <p:extLst>
      <p:ext uri="{BB962C8B-B14F-4D97-AF65-F5344CB8AC3E}">
        <p14:creationId xmlns:p14="http://schemas.microsoft.com/office/powerpoint/2010/main" val="18383529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0C92-57FF-B072-0075-AD51111CE08C}"/>
            </a:ext>
          </a:extLst>
        </p:cNvPr>
        <p:cNvGrpSpPr/>
        <p:nvPr/>
      </p:nvGrpSpPr>
      <p:grpSpPr>
        <a:xfrm>
          <a:off x="0" y="0"/>
          <a:ext cx="0" cy="0"/>
          <a:chOff x="0" y="0"/>
          <a:chExt cx="0" cy="0"/>
        </a:xfrm>
      </p:grpSpPr>
      <p:sp>
        <p:nvSpPr>
          <p:cNvPr id="9" name="Graphic 5">
            <a:extLst>
              <a:ext uri="{FF2B5EF4-FFF2-40B4-BE49-F238E27FC236}">
                <a16:creationId xmlns:a16="http://schemas.microsoft.com/office/drawing/2014/main" id="{6BC28DEE-D3DF-C912-030F-F2F595B9F485}"/>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rgbClr val="D4E7FF">
              <a:alpha val="54000"/>
            </a:srgbClr>
          </a:solidFill>
          <a:ln w="14404"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2FBD75A-5EA9-E701-F35B-D63C32F0C4AA}"/>
              </a:ext>
            </a:extLst>
          </p:cNvPr>
          <p:cNvSpPr txBox="1">
            <a:spLocks/>
          </p:cNvSpPr>
          <p:nvPr/>
        </p:nvSpPr>
        <p:spPr>
          <a:xfrm>
            <a:off x="281948" y="-39674"/>
            <a:ext cx="3618283" cy="870982"/>
          </a:xfrm>
          <a:prstGeom prst="rect">
            <a:avLst/>
          </a:prstGeom>
          <a:effectLst/>
        </p:spPr>
        <p:txBody>
          <a:bodyPr vert="horz" wrap="square" lIns="0" tIns="191999"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latin typeface="Aptos" panose="020B0004020202020204" pitchFamily="34" charset="0"/>
                <a:ea typeface="Helvetica Neue Light" panose="02000403000000020004" pitchFamily="2" charset="0"/>
              </a:rPr>
              <a:t>Agenda</a:t>
            </a:r>
          </a:p>
        </p:txBody>
      </p:sp>
      <p:sp>
        <p:nvSpPr>
          <p:cNvPr id="3" name="Rectangle 2">
            <a:extLst>
              <a:ext uri="{FF2B5EF4-FFF2-40B4-BE49-F238E27FC236}">
                <a16:creationId xmlns:a16="http://schemas.microsoft.com/office/drawing/2014/main" id="{48BA4181-6908-D503-D93C-19EAC9E3E86C}"/>
              </a:ext>
            </a:extLst>
          </p:cNvPr>
          <p:cNvSpPr/>
          <p:nvPr/>
        </p:nvSpPr>
        <p:spPr bwMode="auto">
          <a:xfrm>
            <a:off x="2337101" y="2275840"/>
            <a:ext cx="9000" cy="2700000"/>
          </a:xfrm>
          <a:prstGeom prst="rect">
            <a:avLst/>
          </a:prstGeom>
          <a:solidFill>
            <a:schemeClr val="accent1">
              <a:lumMod val="40000"/>
              <a:lumOff val="6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7" name="TextBox 6">
            <a:extLst>
              <a:ext uri="{FF2B5EF4-FFF2-40B4-BE49-F238E27FC236}">
                <a16:creationId xmlns:a16="http://schemas.microsoft.com/office/drawing/2014/main" id="{69FF7FAD-28EF-4189-AFA5-65FE2D171B59}"/>
              </a:ext>
            </a:extLst>
          </p:cNvPr>
          <p:cNvSpPr txBox="1"/>
          <p:nvPr/>
        </p:nvSpPr>
        <p:spPr>
          <a:xfrm>
            <a:off x="1597051" y="2174240"/>
            <a:ext cx="558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6666" kern="0">
                <a:solidFill>
                  <a:schemeClr val="tx2"/>
                </a:solidFill>
                <a:ea typeface="+mj-ea"/>
                <a:cs typeface="+mj-cs"/>
                <a:sym typeface="IBM Plex Sans Light"/>
              </a:rPr>
              <a:t>1</a:t>
            </a:r>
          </a:p>
        </p:txBody>
      </p:sp>
      <p:sp>
        <p:nvSpPr>
          <p:cNvPr id="8" name="TextBox 7">
            <a:extLst>
              <a:ext uri="{FF2B5EF4-FFF2-40B4-BE49-F238E27FC236}">
                <a16:creationId xmlns:a16="http://schemas.microsoft.com/office/drawing/2014/main" id="{1D945261-F3C3-B16E-61B6-A202C5D3E186}"/>
              </a:ext>
            </a:extLst>
          </p:cNvPr>
          <p:cNvSpPr txBox="1"/>
          <p:nvPr/>
        </p:nvSpPr>
        <p:spPr>
          <a:xfrm>
            <a:off x="645405" y="3757946"/>
            <a:ext cx="1473200" cy="1841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1667" kern="0">
                <a:solidFill>
                  <a:schemeClr val="tx2"/>
                </a:solidFill>
                <a:ea typeface="+mj-ea"/>
                <a:cs typeface="+mj-cs"/>
                <a:sym typeface="IBM Plex Sans Light"/>
              </a:rPr>
              <a:t>Our Understanding</a:t>
            </a:r>
          </a:p>
        </p:txBody>
      </p:sp>
      <p:sp>
        <p:nvSpPr>
          <p:cNvPr id="41" name="Rectangle 40">
            <a:extLst>
              <a:ext uri="{FF2B5EF4-FFF2-40B4-BE49-F238E27FC236}">
                <a16:creationId xmlns:a16="http://schemas.microsoft.com/office/drawing/2014/main" id="{E377AD59-4B5F-2B31-81A5-F0AB10C85DAF}"/>
              </a:ext>
            </a:extLst>
          </p:cNvPr>
          <p:cNvSpPr/>
          <p:nvPr/>
        </p:nvSpPr>
        <p:spPr bwMode="auto">
          <a:xfrm>
            <a:off x="4360686" y="2275840"/>
            <a:ext cx="9000" cy="2700000"/>
          </a:xfrm>
          <a:prstGeom prst="rect">
            <a:avLst/>
          </a:prstGeom>
          <a:solidFill>
            <a:schemeClr val="accent1">
              <a:lumMod val="40000"/>
              <a:lumOff val="6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42" name="TextBox 41">
            <a:extLst>
              <a:ext uri="{FF2B5EF4-FFF2-40B4-BE49-F238E27FC236}">
                <a16:creationId xmlns:a16="http://schemas.microsoft.com/office/drawing/2014/main" id="{DD315037-ABCC-BCAE-091C-727D636C003B}"/>
              </a:ext>
            </a:extLst>
          </p:cNvPr>
          <p:cNvSpPr txBox="1"/>
          <p:nvPr/>
        </p:nvSpPr>
        <p:spPr>
          <a:xfrm>
            <a:off x="3620636" y="2174240"/>
            <a:ext cx="558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6666" kern="0">
                <a:solidFill>
                  <a:schemeClr val="tx2"/>
                </a:solidFill>
                <a:ea typeface="+mj-ea"/>
                <a:cs typeface="+mj-cs"/>
                <a:sym typeface="IBM Plex Sans Light"/>
              </a:rPr>
              <a:t>2</a:t>
            </a:r>
          </a:p>
        </p:txBody>
      </p:sp>
      <p:sp>
        <p:nvSpPr>
          <p:cNvPr id="43" name="TextBox 42">
            <a:extLst>
              <a:ext uri="{FF2B5EF4-FFF2-40B4-BE49-F238E27FC236}">
                <a16:creationId xmlns:a16="http://schemas.microsoft.com/office/drawing/2014/main" id="{63E4EF0C-716A-6415-5340-570F154745F7}"/>
              </a:ext>
            </a:extLst>
          </p:cNvPr>
          <p:cNvSpPr txBox="1"/>
          <p:nvPr/>
        </p:nvSpPr>
        <p:spPr>
          <a:xfrm>
            <a:off x="4732317" y="3758222"/>
            <a:ext cx="1473200" cy="542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1667" kern="0">
                <a:solidFill>
                  <a:schemeClr val="tx2"/>
                </a:solidFill>
                <a:ea typeface="+mj-ea"/>
                <a:cs typeface="+mj-cs"/>
                <a:sym typeface="IBM Plex Sans Light"/>
              </a:rPr>
              <a:t>UX Design</a:t>
            </a:r>
          </a:p>
        </p:txBody>
      </p:sp>
      <p:sp>
        <p:nvSpPr>
          <p:cNvPr id="47" name="Rectangle 46">
            <a:extLst>
              <a:ext uri="{FF2B5EF4-FFF2-40B4-BE49-F238E27FC236}">
                <a16:creationId xmlns:a16="http://schemas.microsoft.com/office/drawing/2014/main" id="{AAF40037-0999-524F-99F7-295CCE17B1FF}"/>
              </a:ext>
            </a:extLst>
          </p:cNvPr>
          <p:cNvSpPr/>
          <p:nvPr/>
        </p:nvSpPr>
        <p:spPr bwMode="auto">
          <a:xfrm>
            <a:off x="6393931" y="2275840"/>
            <a:ext cx="9000" cy="2700000"/>
          </a:xfrm>
          <a:prstGeom prst="rect">
            <a:avLst/>
          </a:prstGeom>
          <a:solidFill>
            <a:schemeClr val="accent1">
              <a:lumMod val="40000"/>
              <a:lumOff val="6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48" name="TextBox 47">
            <a:extLst>
              <a:ext uri="{FF2B5EF4-FFF2-40B4-BE49-F238E27FC236}">
                <a16:creationId xmlns:a16="http://schemas.microsoft.com/office/drawing/2014/main" id="{498D38FF-499A-517F-4E28-021F094889B2}"/>
              </a:ext>
            </a:extLst>
          </p:cNvPr>
          <p:cNvSpPr txBox="1"/>
          <p:nvPr/>
        </p:nvSpPr>
        <p:spPr>
          <a:xfrm>
            <a:off x="5653881" y="2174240"/>
            <a:ext cx="558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6666" kern="0">
                <a:solidFill>
                  <a:schemeClr val="tx2"/>
                </a:solidFill>
                <a:ea typeface="+mj-ea"/>
                <a:cs typeface="+mj-cs"/>
                <a:sym typeface="IBM Plex Sans Light"/>
              </a:rPr>
              <a:t>3</a:t>
            </a:r>
          </a:p>
        </p:txBody>
      </p:sp>
      <p:sp>
        <p:nvSpPr>
          <p:cNvPr id="49" name="TextBox 48">
            <a:extLst>
              <a:ext uri="{FF2B5EF4-FFF2-40B4-BE49-F238E27FC236}">
                <a16:creationId xmlns:a16="http://schemas.microsoft.com/office/drawing/2014/main" id="{9FE71238-FC4B-1124-C524-96D44E637B35}"/>
              </a:ext>
            </a:extLst>
          </p:cNvPr>
          <p:cNvSpPr txBox="1"/>
          <p:nvPr/>
        </p:nvSpPr>
        <p:spPr>
          <a:xfrm>
            <a:off x="2773286" y="3761231"/>
            <a:ext cx="1473200" cy="1841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1667" kern="0">
                <a:solidFill>
                  <a:schemeClr val="tx2"/>
                </a:solidFill>
                <a:ea typeface="+mj-ea"/>
                <a:cs typeface="+mj-cs"/>
                <a:sym typeface="IBM Plex Sans Light"/>
              </a:rPr>
              <a:t>Solution Approach</a:t>
            </a:r>
          </a:p>
        </p:txBody>
      </p:sp>
      <p:sp>
        <p:nvSpPr>
          <p:cNvPr id="53" name="Rectangle 52">
            <a:extLst>
              <a:ext uri="{FF2B5EF4-FFF2-40B4-BE49-F238E27FC236}">
                <a16:creationId xmlns:a16="http://schemas.microsoft.com/office/drawing/2014/main" id="{14346B25-6221-775A-DBAF-1F8AF687783F}"/>
              </a:ext>
            </a:extLst>
          </p:cNvPr>
          <p:cNvSpPr/>
          <p:nvPr/>
        </p:nvSpPr>
        <p:spPr bwMode="auto">
          <a:xfrm>
            <a:off x="8448792" y="2275840"/>
            <a:ext cx="9000" cy="2700000"/>
          </a:xfrm>
          <a:prstGeom prst="rect">
            <a:avLst/>
          </a:prstGeom>
          <a:solidFill>
            <a:schemeClr val="accent1">
              <a:lumMod val="40000"/>
              <a:lumOff val="6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54" name="TextBox 53">
            <a:extLst>
              <a:ext uri="{FF2B5EF4-FFF2-40B4-BE49-F238E27FC236}">
                <a16:creationId xmlns:a16="http://schemas.microsoft.com/office/drawing/2014/main" id="{326668AB-25BE-728B-7AB2-13FDD53F2B45}"/>
              </a:ext>
            </a:extLst>
          </p:cNvPr>
          <p:cNvSpPr txBox="1"/>
          <p:nvPr/>
        </p:nvSpPr>
        <p:spPr>
          <a:xfrm>
            <a:off x="7708742" y="2174240"/>
            <a:ext cx="558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6666" kern="0">
                <a:solidFill>
                  <a:schemeClr val="tx2"/>
                </a:solidFill>
                <a:ea typeface="+mj-ea"/>
                <a:cs typeface="+mj-cs"/>
                <a:sym typeface="IBM Plex Sans Light"/>
              </a:rPr>
              <a:t>4</a:t>
            </a:r>
          </a:p>
        </p:txBody>
      </p:sp>
      <p:sp>
        <p:nvSpPr>
          <p:cNvPr id="55" name="TextBox 54">
            <a:extLst>
              <a:ext uri="{FF2B5EF4-FFF2-40B4-BE49-F238E27FC236}">
                <a16:creationId xmlns:a16="http://schemas.microsoft.com/office/drawing/2014/main" id="{61956FCE-65FC-A7B8-AC88-3B3AE3DCD992}"/>
              </a:ext>
            </a:extLst>
          </p:cNvPr>
          <p:cNvSpPr txBox="1"/>
          <p:nvPr/>
        </p:nvSpPr>
        <p:spPr>
          <a:xfrm>
            <a:off x="6400300" y="3757946"/>
            <a:ext cx="1820091" cy="246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1667" kern="0">
                <a:solidFill>
                  <a:schemeClr val="tx2"/>
                </a:solidFill>
                <a:ea typeface="+mj-ea"/>
                <a:cs typeface="+mj-cs"/>
                <a:sym typeface="IBM Plex Sans Light"/>
              </a:rPr>
              <a:t>Execution Approach</a:t>
            </a:r>
          </a:p>
        </p:txBody>
      </p:sp>
      <p:sp>
        <p:nvSpPr>
          <p:cNvPr id="4" name="Text Placeholder 3">
            <a:extLst>
              <a:ext uri="{FF2B5EF4-FFF2-40B4-BE49-F238E27FC236}">
                <a16:creationId xmlns:a16="http://schemas.microsoft.com/office/drawing/2014/main" id="{71429F71-95E4-94C3-6F9A-46E85293A580}"/>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latin typeface="Aptos Light" panose="020B0004020202020204" pitchFamily="34" charset="0"/>
              </a:rPr>
              <a:t>Confidential</a:t>
            </a:r>
            <a:r>
              <a:rPr lang="en-US" sz="917" kern="0">
                <a:latin typeface="Aptos" panose="020B0004020202020204" pitchFamily="34" charset="0"/>
              </a:rPr>
              <a:t>  </a:t>
            </a:r>
            <a:r>
              <a:rPr lang="en-US" sz="917" kern="0">
                <a:solidFill>
                  <a:srgbClr val="00A0E3"/>
                </a:solidFill>
                <a:latin typeface="Aptos" panose="020B0004020202020204" pitchFamily="34" charset="0"/>
              </a:rPr>
              <a:t>/ </a:t>
            </a:r>
            <a:r>
              <a:rPr lang="en-US" sz="917" kern="0">
                <a:latin typeface="Aptos" panose="020B0004020202020204" pitchFamily="34" charset="0"/>
              </a:rPr>
              <a:t> </a:t>
            </a:r>
            <a:r>
              <a:rPr lang="en-US" sz="917" kern="0">
                <a:latin typeface="Aptos Light" panose="020B0004020202020204" pitchFamily="34" charset="0"/>
              </a:rPr>
              <a:t>Brillio</a:t>
            </a:r>
          </a:p>
        </p:txBody>
      </p:sp>
      <p:sp>
        <p:nvSpPr>
          <p:cNvPr id="25" name="Rectangle 24">
            <a:extLst>
              <a:ext uri="{FF2B5EF4-FFF2-40B4-BE49-F238E27FC236}">
                <a16:creationId xmlns:a16="http://schemas.microsoft.com/office/drawing/2014/main" id="{52779325-7050-3FA6-21EF-E3E82D532189}"/>
              </a:ext>
            </a:extLst>
          </p:cNvPr>
          <p:cNvSpPr/>
          <p:nvPr/>
        </p:nvSpPr>
        <p:spPr bwMode="auto">
          <a:xfrm>
            <a:off x="10499468" y="2275840"/>
            <a:ext cx="9000" cy="2700000"/>
          </a:xfrm>
          <a:prstGeom prst="rect">
            <a:avLst/>
          </a:prstGeom>
          <a:solidFill>
            <a:schemeClr val="accent1"/>
          </a:solidFill>
          <a:ln w="19050">
            <a:solidFill>
              <a:schemeClr val="tx2">
                <a:lumMod val="10000"/>
                <a:lumOff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pPr>
            <a:endParaRPr lang="en-US" sz="1167">
              <a:solidFill>
                <a:schemeClr val="bg1"/>
              </a:solidFill>
            </a:endParaRPr>
          </a:p>
        </p:txBody>
      </p:sp>
      <p:sp>
        <p:nvSpPr>
          <p:cNvPr id="26" name="TextBox 25">
            <a:extLst>
              <a:ext uri="{FF2B5EF4-FFF2-40B4-BE49-F238E27FC236}">
                <a16:creationId xmlns:a16="http://schemas.microsoft.com/office/drawing/2014/main" id="{24D3AD8E-DDA5-F4A4-305C-BB061515DE2C}"/>
              </a:ext>
            </a:extLst>
          </p:cNvPr>
          <p:cNvSpPr txBox="1"/>
          <p:nvPr/>
        </p:nvSpPr>
        <p:spPr>
          <a:xfrm>
            <a:off x="9759418" y="2174240"/>
            <a:ext cx="558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6666" kern="0">
                <a:solidFill>
                  <a:schemeClr val="tx2"/>
                </a:solidFill>
                <a:ea typeface="+mj-ea"/>
                <a:cs typeface="+mj-cs"/>
                <a:sym typeface="IBM Plex Sans Light"/>
              </a:rPr>
              <a:t>5</a:t>
            </a:r>
          </a:p>
        </p:txBody>
      </p:sp>
      <p:sp>
        <p:nvSpPr>
          <p:cNvPr id="27" name="TextBox 26">
            <a:extLst>
              <a:ext uri="{FF2B5EF4-FFF2-40B4-BE49-F238E27FC236}">
                <a16:creationId xmlns:a16="http://schemas.microsoft.com/office/drawing/2014/main" id="{7C4A340A-4456-9F48-ED37-1726F9335D04}"/>
              </a:ext>
            </a:extLst>
          </p:cNvPr>
          <p:cNvSpPr txBox="1"/>
          <p:nvPr/>
        </p:nvSpPr>
        <p:spPr>
          <a:xfrm>
            <a:off x="8484595" y="3757946"/>
            <a:ext cx="1820091" cy="246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r" defTabSz="2031919">
              <a:spcBef>
                <a:spcPts val="2417"/>
              </a:spcBef>
              <a:buSzPct val="100000"/>
            </a:pPr>
            <a:r>
              <a:rPr lang="en-US" sz="1667" kern="0">
                <a:solidFill>
                  <a:schemeClr val="tx2"/>
                </a:solidFill>
                <a:ea typeface="+mj-ea"/>
                <a:cs typeface="+mj-cs"/>
                <a:sym typeface="IBM Plex Sans Light"/>
              </a:rPr>
              <a:t>Team Structure &amp; Commercials</a:t>
            </a:r>
          </a:p>
        </p:txBody>
      </p:sp>
      <p:sp>
        <p:nvSpPr>
          <p:cNvPr id="11" name="Text Placeholder 3">
            <a:extLst>
              <a:ext uri="{FF2B5EF4-FFF2-40B4-BE49-F238E27FC236}">
                <a16:creationId xmlns:a16="http://schemas.microsoft.com/office/drawing/2014/main" id="{E1D12904-963B-F563-F943-1497AF795BBB}"/>
              </a:ext>
            </a:extLst>
          </p:cNvPr>
          <p:cNvSpPr txBox="1">
            <a:spLocks/>
          </p:cNvSpPr>
          <p:nvPr/>
        </p:nvSpPr>
        <p:spPr>
          <a:xfrm>
            <a:off x="11733463" y="6458629"/>
            <a:ext cx="167269"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2</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894102BB-44C3-7C78-CDB4-2767F92B6E8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Tree>
    <p:extLst>
      <p:ext uri="{BB962C8B-B14F-4D97-AF65-F5344CB8AC3E}">
        <p14:creationId xmlns:p14="http://schemas.microsoft.com/office/powerpoint/2010/main" val="1973319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822883E0-D036-1409-143B-F49990506465}"/>
              </a:ext>
            </a:extLst>
          </p:cNvPr>
          <p:cNvSpPr/>
          <p:nvPr/>
        </p:nvSpPr>
        <p:spPr>
          <a:xfrm>
            <a:off x="2270175" y="1059148"/>
            <a:ext cx="7715613" cy="7895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ptos" panose="020B0004020202020204" pitchFamily="34" charset="0"/>
            </a:endParaRPr>
          </a:p>
        </p:txBody>
      </p:sp>
      <p:sp>
        <p:nvSpPr>
          <p:cNvPr id="3" name="Slide Number Placeholder 2">
            <a:extLst>
              <a:ext uri="{FF2B5EF4-FFF2-40B4-BE49-F238E27FC236}">
                <a16:creationId xmlns:a16="http://schemas.microsoft.com/office/drawing/2014/main" id="{0CD61271-691F-AAE2-97C9-EE3FCD7B26CF}"/>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defPPr>
              <a:defRPr lang="en-GB"/>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9585" rtl="0" eaLnBrk="1" fontAlgn="auto" latinLnBrk="0" hangingPunct="1">
              <a:lnSpc>
                <a:spcPct val="100000"/>
              </a:lnSpc>
              <a:spcBef>
                <a:spcPts val="0"/>
              </a:spcBef>
              <a:spcAft>
                <a:spcPts val="0"/>
              </a:spcAft>
              <a:buClrTx/>
              <a:buSzTx/>
              <a:buFontTx/>
              <a:buNone/>
              <a:tabLst/>
              <a:defRPr/>
            </a:pPr>
            <a:r>
              <a:rPr lang="en-US">
                <a:latin typeface="Aptos" panose="020B0004020202020204" pitchFamily="34" charset="0"/>
              </a:rPr>
              <a:t>©</a:t>
            </a:r>
            <a:fld id="{C00855AC-0D86-7A4F-A082-2F47E9676EA3}" type="datetimeyyyy">
              <a:rPr lang="en-US" smtClean="0">
                <a:latin typeface="Aptos" panose="020B00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2025</a:t>
            </a:fld>
            <a:r>
              <a:rPr>
                <a:latin typeface="Aptos" panose="020B0004020202020204" pitchFamily="34" charset="0"/>
              </a:rPr>
              <a:t> Brillio  |  </a:t>
            </a:r>
            <a:fld id="{F1FE5E21-FD07-B44E-90A3-0254BFCDB49A}" type="slidenum">
              <a:rPr smtClean="0">
                <a:latin typeface="Aptos" panose="020B00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201646"/>
              </a:solidFill>
              <a:effectLst/>
              <a:uLnTx/>
              <a:uFillTx/>
              <a:latin typeface="Aptos" panose="020B0004020202020204" pitchFamily="34" charset="0"/>
            </a:endParaRPr>
          </a:p>
        </p:txBody>
      </p:sp>
      <p:grpSp>
        <p:nvGrpSpPr>
          <p:cNvPr id="28" name="Group 27">
            <a:extLst>
              <a:ext uri="{FF2B5EF4-FFF2-40B4-BE49-F238E27FC236}">
                <a16:creationId xmlns:a16="http://schemas.microsoft.com/office/drawing/2014/main" id="{25C0DA5F-0941-4E60-C83E-0C55CAD066B5}"/>
              </a:ext>
            </a:extLst>
          </p:cNvPr>
          <p:cNvGrpSpPr/>
          <p:nvPr/>
        </p:nvGrpSpPr>
        <p:grpSpPr>
          <a:xfrm>
            <a:off x="6181648" y="2081677"/>
            <a:ext cx="1823701" cy="4219343"/>
            <a:chOff x="870423" y="2298723"/>
            <a:chExt cx="1823701" cy="4219343"/>
          </a:xfrm>
        </p:grpSpPr>
        <p:grpSp>
          <p:nvGrpSpPr>
            <p:cNvPr id="30" name="Google Shape;723;p24">
              <a:extLst>
                <a:ext uri="{FF2B5EF4-FFF2-40B4-BE49-F238E27FC236}">
                  <a16:creationId xmlns:a16="http://schemas.microsoft.com/office/drawing/2014/main" id="{9787F053-6F96-C13D-D2C6-61DD8A1FFF63}"/>
                </a:ext>
              </a:extLst>
            </p:cNvPr>
            <p:cNvGrpSpPr/>
            <p:nvPr/>
          </p:nvGrpSpPr>
          <p:grpSpPr>
            <a:xfrm>
              <a:off x="870424" y="2298723"/>
              <a:ext cx="1823700" cy="4219343"/>
              <a:chOff x="478538" y="1479325"/>
              <a:chExt cx="1823700" cy="4219343"/>
            </a:xfrm>
          </p:grpSpPr>
          <p:sp>
            <p:nvSpPr>
              <p:cNvPr id="34" name="Google Shape;727;p24">
                <a:extLst>
                  <a:ext uri="{FF2B5EF4-FFF2-40B4-BE49-F238E27FC236}">
                    <a16:creationId xmlns:a16="http://schemas.microsoft.com/office/drawing/2014/main" id="{8A669DC8-7689-1CFC-DC73-E3DFC7D1EF96}"/>
                  </a:ext>
                </a:extLst>
              </p:cNvPr>
              <p:cNvSpPr/>
              <p:nvPr/>
            </p:nvSpPr>
            <p:spPr>
              <a:xfrm rot="10800000">
                <a:off x="480488" y="1797846"/>
                <a:ext cx="1819800" cy="3900822"/>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37" name="Google Shape;726;p24">
                <a:extLst>
                  <a:ext uri="{FF2B5EF4-FFF2-40B4-BE49-F238E27FC236}">
                    <a16:creationId xmlns:a16="http://schemas.microsoft.com/office/drawing/2014/main" id="{6F382132-6318-84E0-AABB-945EDF1DE262}"/>
                  </a:ext>
                </a:extLst>
              </p:cNvPr>
              <p:cNvSpPr/>
              <p:nvPr/>
            </p:nvSpPr>
            <p:spPr>
              <a:xfrm>
                <a:off x="478538" y="1797846"/>
                <a:ext cx="1823700" cy="1151860"/>
              </a:xfrm>
              <a:prstGeom prst="round2SameRect">
                <a:avLst>
                  <a:gd name="adj1" fmla="val 15504"/>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35" name="Google Shape;728;p24">
                <a:extLst>
                  <a:ext uri="{FF2B5EF4-FFF2-40B4-BE49-F238E27FC236}">
                    <a16:creationId xmlns:a16="http://schemas.microsoft.com/office/drawing/2014/main" id="{F684E41D-823A-1F38-6381-DCEEF3B2BA06}"/>
                  </a:ext>
                </a:extLst>
              </p:cNvPr>
              <p:cNvSpPr/>
              <p:nvPr/>
            </p:nvSpPr>
            <p:spPr>
              <a:xfrm>
                <a:off x="1094588" y="1479325"/>
                <a:ext cx="591600" cy="591600"/>
              </a:xfrm>
              <a:prstGeom prst="ellipse">
                <a:avLst/>
              </a:prstGeom>
              <a:solidFill>
                <a:schemeClr val="bg1"/>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31" name="Google Shape;730;p24">
              <a:extLst>
                <a:ext uri="{FF2B5EF4-FFF2-40B4-BE49-F238E27FC236}">
                  <a16:creationId xmlns:a16="http://schemas.microsoft.com/office/drawing/2014/main" id="{FED5E1DB-356B-4563-BCBA-82882D19FDBF}"/>
                </a:ext>
              </a:extLst>
            </p:cNvPr>
            <p:cNvSpPr txBox="1"/>
            <p:nvPr/>
          </p:nvSpPr>
          <p:spPr>
            <a:xfrm>
              <a:off x="870423" y="3841908"/>
              <a:ext cx="1819801" cy="2657033"/>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a:solidFill>
                    <a:schemeClr val="bg1"/>
                  </a:solidFill>
                  <a:latin typeface="Aptos" panose="020B0004020202020204" pitchFamily="34" charset="0"/>
                </a:rPr>
                <a:t>Integration services</a:t>
              </a:r>
              <a:r>
                <a:rPr lang="en-US" sz="1100">
                  <a:solidFill>
                    <a:schemeClr val="bg1"/>
                  </a:solidFill>
                  <a:latin typeface="Aptos" panose="020B0004020202020204" pitchFamily="34" charset="0"/>
                </a:rPr>
                <a:t> using </a:t>
              </a:r>
              <a:r>
                <a:rPr lang="en-US" sz="1100" b="1">
                  <a:solidFill>
                    <a:schemeClr val="bg1"/>
                  </a:solidFill>
                  <a:latin typeface="Aptos" panose="020B0004020202020204" pitchFamily="34" charset="0"/>
                </a:rPr>
                <a:t>SAP BTP </a:t>
              </a:r>
              <a:r>
                <a:rPr lang="en-US" sz="1100">
                  <a:solidFill>
                    <a:schemeClr val="bg1"/>
                  </a:solidFill>
                  <a:latin typeface="Aptos" panose="020B0004020202020204" pitchFamily="34" charset="0"/>
                </a:rPr>
                <a:t>to connect with external applications and third-party solutions</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a:solidFill>
                    <a:schemeClr val="bg1"/>
                  </a:solidFill>
                  <a:latin typeface="Aptos" panose="020B0004020202020204" pitchFamily="34" charset="0"/>
                </a:rPr>
                <a:t>Custom extensions</a:t>
              </a:r>
              <a:r>
                <a:rPr lang="en-US" sz="1100">
                  <a:solidFill>
                    <a:schemeClr val="bg1"/>
                  </a:solidFill>
                  <a:latin typeface="Aptos" panose="020B0004020202020204" pitchFamily="34" charset="0"/>
                </a:rPr>
                <a:t> and applications using SAP BTP</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Integrating intelligent technologies like </a:t>
              </a:r>
              <a:r>
                <a:rPr lang="en-US" sz="1100" b="1">
                  <a:solidFill>
                    <a:schemeClr val="bg1"/>
                  </a:solidFill>
                  <a:latin typeface="Aptos" panose="020B0004020202020204" pitchFamily="34" charset="0"/>
                </a:rPr>
                <a:t>AI/ML, RPA </a:t>
              </a:r>
              <a:r>
                <a:rPr lang="en-US" sz="1100">
                  <a:solidFill>
                    <a:schemeClr val="bg1"/>
                  </a:solidFill>
                  <a:latin typeface="Aptos" panose="020B0004020202020204" pitchFamily="34" charset="0"/>
                </a:rPr>
                <a:t>into business processes</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Advanced </a:t>
              </a:r>
              <a:r>
                <a:rPr lang="en-US" sz="1100" b="1">
                  <a:solidFill>
                    <a:schemeClr val="bg1"/>
                  </a:solidFill>
                  <a:latin typeface="Aptos" panose="020B0004020202020204" pitchFamily="34" charset="0"/>
                </a:rPr>
                <a:t>data analytics</a:t>
              </a:r>
              <a:r>
                <a:rPr lang="en-US" sz="1100">
                  <a:solidFill>
                    <a:schemeClr val="bg1"/>
                  </a:solidFill>
                  <a:latin typeface="Aptos" panose="020B0004020202020204" pitchFamily="34" charset="0"/>
                </a:rPr>
                <a:t> solutions integrating SAC</a:t>
              </a:r>
            </a:p>
          </p:txBody>
        </p:sp>
        <p:sp>
          <p:nvSpPr>
            <p:cNvPr id="32" name="Google Shape;731;p24">
              <a:extLst>
                <a:ext uri="{FF2B5EF4-FFF2-40B4-BE49-F238E27FC236}">
                  <a16:creationId xmlns:a16="http://schemas.microsoft.com/office/drawing/2014/main" id="{D3E4237E-CA3F-12AF-5596-5B13F678351B}"/>
                </a:ext>
              </a:extLst>
            </p:cNvPr>
            <p:cNvSpPr txBox="1"/>
            <p:nvPr/>
          </p:nvSpPr>
          <p:spPr>
            <a:xfrm>
              <a:off x="1024024" y="3080317"/>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lang="en" sz="1400" kern="0">
                  <a:solidFill>
                    <a:schemeClr val="bg1"/>
                  </a:solidFill>
                  <a:latin typeface="Aptos" panose="020B0004020202020204" pitchFamily="34" charset="0"/>
                  <a:ea typeface="Fira Sans Extra Condensed Medium"/>
                  <a:cs typeface="Fira Sans Extra Condensed Medium"/>
                  <a:sym typeface="Fira Sans Extra Condensed Medium"/>
                </a:rPr>
                <a:t>Business Technology</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grpSp>
        <p:nvGrpSpPr>
          <p:cNvPr id="58" name="Group 57">
            <a:extLst>
              <a:ext uri="{FF2B5EF4-FFF2-40B4-BE49-F238E27FC236}">
                <a16:creationId xmlns:a16="http://schemas.microsoft.com/office/drawing/2014/main" id="{776289A1-F9C3-9D0B-DC34-CF451FBDD6E5}"/>
              </a:ext>
            </a:extLst>
          </p:cNvPr>
          <p:cNvGrpSpPr/>
          <p:nvPr/>
        </p:nvGrpSpPr>
        <p:grpSpPr>
          <a:xfrm>
            <a:off x="2305611" y="2081677"/>
            <a:ext cx="1823701" cy="4517234"/>
            <a:chOff x="1122266" y="1391886"/>
            <a:chExt cx="1823701" cy="4517234"/>
          </a:xfrm>
        </p:grpSpPr>
        <p:grpSp>
          <p:nvGrpSpPr>
            <p:cNvPr id="5" name="Group 4">
              <a:extLst>
                <a:ext uri="{FF2B5EF4-FFF2-40B4-BE49-F238E27FC236}">
                  <a16:creationId xmlns:a16="http://schemas.microsoft.com/office/drawing/2014/main" id="{55FB1DA4-0922-6E2E-D2E9-D8D03DE44786}"/>
                </a:ext>
              </a:extLst>
            </p:cNvPr>
            <p:cNvGrpSpPr/>
            <p:nvPr/>
          </p:nvGrpSpPr>
          <p:grpSpPr>
            <a:xfrm>
              <a:off x="1122266" y="1391886"/>
              <a:ext cx="1823701" cy="4517234"/>
              <a:chOff x="870423" y="2298723"/>
              <a:chExt cx="1823701" cy="4517234"/>
            </a:xfrm>
          </p:grpSpPr>
          <p:grpSp>
            <p:nvGrpSpPr>
              <p:cNvPr id="48" name="Google Shape;723;p24">
                <a:extLst>
                  <a:ext uri="{FF2B5EF4-FFF2-40B4-BE49-F238E27FC236}">
                    <a16:creationId xmlns:a16="http://schemas.microsoft.com/office/drawing/2014/main" id="{740BFB9D-1B12-CFD6-3A31-C47DD1A83373}"/>
                  </a:ext>
                </a:extLst>
              </p:cNvPr>
              <p:cNvGrpSpPr/>
              <p:nvPr/>
            </p:nvGrpSpPr>
            <p:grpSpPr>
              <a:xfrm>
                <a:off x="870424" y="2298723"/>
                <a:ext cx="1823700" cy="4219345"/>
                <a:chOff x="478538" y="1479325"/>
                <a:chExt cx="1823700" cy="4219345"/>
              </a:xfrm>
            </p:grpSpPr>
            <p:sp>
              <p:nvSpPr>
                <p:cNvPr id="52" name="Google Shape;727;p24">
                  <a:extLst>
                    <a:ext uri="{FF2B5EF4-FFF2-40B4-BE49-F238E27FC236}">
                      <a16:creationId xmlns:a16="http://schemas.microsoft.com/office/drawing/2014/main" id="{2880E9F6-AA76-B2D3-80FC-A51C24282A57}"/>
                    </a:ext>
                  </a:extLst>
                </p:cNvPr>
                <p:cNvSpPr/>
                <p:nvPr/>
              </p:nvSpPr>
              <p:spPr>
                <a:xfrm rot="10800000">
                  <a:off x="480488" y="1797845"/>
                  <a:ext cx="1819800" cy="3900825"/>
                </a:xfrm>
                <a:prstGeom prst="roundRect">
                  <a:avLst>
                    <a:gd name="adj" fmla="val 9056"/>
                  </a:avLst>
                </a:prstGeom>
                <a:solidFill>
                  <a:srgbClr val="EFF3F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55" name="Google Shape;726;p24">
                  <a:extLst>
                    <a:ext uri="{FF2B5EF4-FFF2-40B4-BE49-F238E27FC236}">
                      <a16:creationId xmlns:a16="http://schemas.microsoft.com/office/drawing/2014/main" id="{1DFB8EB5-5FDE-EBAE-4044-5DF2DD46233C}"/>
                    </a:ext>
                  </a:extLst>
                </p:cNvPr>
                <p:cNvSpPr/>
                <p:nvPr/>
              </p:nvSpPr>
              <p:spPr>
                <a:xfrm>
                  <a:off x="478538" y="1797846"/>
                  <a:ext cx="1823700" cy="1155692"/>
                </a:xfrm>
                <a:prstGeom prst="round2SameRect">
                  <a:avLst>
                    <a:gd name="adj1" fmla="val 15634"/>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53" name="Google Shape;728;p24">
                  <a:extLst>
                    <a:ext uri="{FF2B5EF4-FFF2-40B4-BE49-F238E27FC236}">
                      <a16:creationId xmlns:a16="http://schemas.microsoft.com/office/drawing/2014/main" id="{4EE1218B-BC9C-34AC-8057-1FF63148E021}"/>
                    </a:ext>
                  </a:extLst>
                </p:cNvPr>
                <p:cNvSpPr/>
                <p:nvPr/>
              </p:nvSpPr>
              <p:spPr>
                <a:xfrm>
                  <a:off x="1094588" y="1479325"/>
                  <a:ext cx="591600" cy="591600"/>
                </a:xfrm>
                <a:prstGeom prst="ellipse">
                  <a:avLst/>
                </a:prstGeom>
                <a:solidFill>
                  <a:schemeClr val="bg1"/>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49" name="Google Shape;730;p24">
                <a:extLst>
                  <a:ext uri="{FF2B5EF4-FFF2-40B4-BE49-F238E27FC236}">
                    <a16:creationId xmlns:a16="http://schemas.microsoft.com/office/drawing/2014/main" id="{068CA0EE-147C-D0D7-F210-6020AD3EDE64}"/>
                  </a:ext>
                </a:extLst>
              </p:cNvPr>
              <p:cNvSpPr txBox="1"/>
              <p:nvPr/>
            </p:nvSpPr>
            <p:spPr>
              <a:xfrm>
                <a:off x="870423" y="3841908"/>
                <a:ext cx="1819801" cy="2974049"/>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Enablement of </a:t>
                </a:r>
                <a:r>
                  <a:rPr lang="en-US" sz="1100" b="1">
                    <a:solidFill>
                      <a:schemeClr val="bg1"/>
                    </a:solidFill>
                    <a:latin typeface="Aptos" panose="020B0004020202020204" pitchFamily="34" charset="0"/>
                  </a:rPr>
                  <a:t>brownfield </a:t>
                </a:r>
                <a:r>
                  <a:rPr lang="en-US" sz="1100">
                    <a:solidFill>
                      <a:schemeClr val="bg1"/>
                    </a:solidFill>
                    <a:latin typeface="Aptos" panose="020B0004020202020204" pitchFamily="34" charset="0"/>
                  </a:rPr>
                  <a:t>and</a:t>
                </a:r>
                <a:r>
                  <a:rPr lang="en-US" sz="1100" b="1">
                    <a:solidFill>
                      <a:schemeClr val="bg1"/>
                    </a:solidFill>
                    <a:latin typeface="Aptos" panose="020B0004020202020204" pitchFamily="34" charset="0"/>
                  </a:rPr>
                  <a:t> greenfield</a:t>
                </a:r>
                <a:r>
                  <a:rPr lang="en-US" sz="1100">
                    <a:solidFill>
                      <a:schemeClr val="bg1"/>
                    </a:solidFill>
                    <a:latin typeface="Aptos" panose="020B0004020202020204" pitchFamily="34" charset="0"/>
                  </a:rPr>
                  <a:t> implementations for </a:t>
                </a:r>
                <a:r>
                  <a:rPr lang="en-US" sz="1100" b="1">
                    <a:solidFill>
                      <a:schemeClr val="bg1"/>
                    </a:solidFill>
                    <a:latin typeface="Aptos" panose="020B0004020202020204" pitchFamily="34" charset="0"/>
                  </a:rPr>
                  <a:t>SAP S/4HANA</a:t>
                </a:r>
                <a:r>
                  <a:rPr lang="en-US" sz="1100">
                    <a:solidFill>
                      <a:schemeClr val="bg1"/>
                    </a:solidFill>
                    <a:latin typeface="Aptos" panose="020B0004020202020204" pitchFamily="34" charset="0"/>
                  </a:rPr>
                  <a:t> migrations</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Integration of  </a:t>
                </a:r>
                <a:r>
                  <a:rPr lang="en-US" sz="1100" b="1">
                    <a:solidFill>
                      <a:schemeClr val="bg1"/>
                    </a:solidFill>
                    <a:latin typeface="Aptos" panose="020B0004020202020204" pitchFamily="34" charset="0"/>
                  </a:rPr>
                  <a:t>S/4HANA</a:t>
                </a:r>
                <a:r>
                  <a:rPr lang="en-US" sz="1100">
                    <a:solidFill>
                      <a:schemeClr val="bg1"/>
                    </a:solidFill>
                    <a:latin typeface="Aptos" panose="020B0004020202020204" pitchFamily="34" charset="0"/>
                  </a:rPr>
                  <a:t> with other systems -</a:t>
                </a:r>
                <a:r>
                  <a:rPr lang="en-US" sz="1100" b="1">
                    <a:solidFill>
                      <a:schemeClr val="bg1"/>
                    </a:solidFill>
                    <a:latin typeface="Aptos" panose="020B0004020202020204" pitchFamily="34" charset="0"/>
                  </a:rPr>
                  <a:t>SAP BTP</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Optimization of financial operations through </a:t>
                </a:r>
                <a:r>
                  <a:rPr lang="en-US" sz="1100" b="1">
                    <a:solidFill>
                      <a:schemeClr val="bg1"/>
                    </a:solidFill>
                    <a:latin typeface="Aptos" panose="020B0004020202020204" pitchFamily="34" charset="0"/>
                  </a:rPr>
                  <a:t>SAP S/4HANA Finance &amp; </a:t>
                </a:r>
                <a:r>
                  <a:rPr lang="en-US" sz="1050" b="1">
                    <a:solidFill>
                      <a:schemeClr val="bg1"/>
                    </a:solidFill>
                    <a:latin typeface="Aptos" panose="020B0004020202020204" pitchFamily="34" charset="0"/>
                  </a:rPr>
                  <a:t>Development, Workflows &amp; Reports</a:t>
                </a:r>
                <a:endPar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endParaRPr>
              </a:p>
            </p:txBody>
          </p:sp>
          <p:sp>
            <p:nvSpPr>
              <p:cNvPr id="50" name="Google Shape;731;p24">
                <a:extLst>
                  <a:ext uri="{FF2B5EF4-FFF2-40B4-BE49-F238E27FC236}">
                    <a16:creationId xmlns:a16="http://schemas.microsoft.com/office/drawing/2014/main" id="{EF111D07-74FD-F326-7FE7-E09A674C473F}"/>
                  </a:ext>
                </a:extLst>
              </p:cNvPr>
              <p:cNvSpPr txBox="1"/>
              <p:nvPr/>
            </p:nvSpPr>
            <p:spPr>
              <a:xfrm>
                <a:off x="1024024" y="3080317"/>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rPr>
                  <a:t>S/4Hana</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57" name="Picture 56" descr="A green and black logo&#10;&#10;Description automatically generated with low confidence">
              <a:extLst>
                <a:ext uri="{FF2B5EF4-FFF2-40B4-BE49-F238E27FC236}">
                  <a16:creationId xmlns:a16="http://schemas.microsoft.com/office/drawing/2014/main" id="{59320C79-98AE-0DDE-C70F-EF70ADD7D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15" y="1535434"/>
              <a:ext cx="304503" cy="304503"/>
            </a:xfrm>
            <a:prstGeom prst="rect">
              <a:avLst/>
            </a:prstGeom>
          </p:spPr>
        </p:pic>
      </p:grpSp>
      <p:pic>
        <p:nvPicPr>
          <p:cNvPr id="70" name="Picture 69" descr="A logo for a company&#10;&#10;Description automatically generated">
            <a:extLst>
              <a:ext uri="{FF2B5EF4-FFF2-40B4-BE49-F238E27FC236}">
                <a16:creationId xmlns:a16="http://schemas.microsoft.com/office/drawing/2014/main" id="{DA5B086A-8185-FB49-A985-B86A13EBC1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1834" y="350799"/>
            <a:ext cx="854416" cy="501733"/>
          </a:xfrm>
          <a:prstGeom prst="rect">
            <a:avLst/>
          </a:prstGeom>
        </p:spPr>
      </p:pic>
      <p:sp>
        <p:nvSpPr>
          <p:cNvPr id="175" name="Rectangle 174">
            <a:extLst>
              <a:ext uri="{FF2B5EF4-FFF2-40B4-BE49-F238E27FC236}">
                <a16:creationId xmlns:a16="http://schemas.microsoft.com/office/drawing/2014/main" id="{69247387-EDCD-D210-BBD6-F812FFF7484C}"/>
              </a:ext>
            </a:extLst>
          </p:cNvPr>
          <p:cNvSpPr/>
          <p:nvPr/>
        </p:nvSpPr>
        <p:spPr>
          <a:xfrm>
            <a:off x="3125953" y="1152970"/>
            <a:ext cx="1088705" cy="536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2060"/>
                </a:solidFill>
                <a:effectLst/>
                <a:uLnTx/>
                <a:uFillTx/>
                <a:latin typeface="Aptos" panose="020B0004020202020204" pitchFamily="34" charset="0"/>
                <a:ea typeface="Helvetica Neue Thin" panose="020B0403020202020204" pitchFamily="34" charset="0"/>
                <a:cs typeface="Helvetica Neue" panose="02000503000000020004" pitchFamily="2" charset="0"/>
              </a:rPr>
              <a:t>50+</a:t>
            </a:r>
          </a:p>
        </p:txBody>
      </p:sp>
      <p:sp>
        <p:nvSpPr>
          <p:cNvPr id="176" name="Rectangle 175">
            <a:extLst>
              <a:ext uri="{FF2B5EF4-FFF2-40B4-BE49-F238E27FC236}">
                <a16:creationId xmlns:a16="http://schemas.microsoft.com/office/drawing/2014/main" id="{0C9AE19A-0358-3262-2F80-2E83EB3FA7F0}"/>
              </a:ext>
            </a:extLst>
          </p:cNvPr>
          <p:cNvSpPr/>
          <p:nvPr/>
        </p:nvSpPr>
        <p:spPr>
          <a:xfrm>
            <a:off x="3125953" y="1663853"/>
            <a:ext cx="780349" cy="272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201646"/>
                </a:solidFill>
                <a:effectLst/>
                <a:uLnTx/>
                <a:uFillTx/>
                <a:latin typeface="Aptos" panose="020B0004020202020204" pitchFamily="34" charset="0"/>
                <a:ea typeface="Helvetica Neue Light" panose="02000403000000020004" pitchFamily="2" charset="0"/>
                <a:cs typeface="Helvetica Neue" panose="02000503000000020004" pitchFamily="2" charset="0"/>
              </a:rPr>
              <a:t>SAP talent</a:t>
            </a:r>
          </a:p>
        </p:txBody>
      </p:sp>
      <p:pic>
        <p:nvPicPr>
          <p:cNvPr id="177" name="Picture 176">
            <a:extLst>
              <a:ext uri="{FF2B5EF4-FFF2-40B4-BE49-F238E27FC236}">
                <a16:creationId xmlns:a16="http://schemas.microsoft.com/office/drawing/2014/main" id="{AC28631E-59A1-FC52-4941-483B601364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03393" y="1296339"/>
            <a:ext cx="319122" cy="330066"/>
          </a:xfrm>
          <a:prstGeom prst="rect">
            <a:avLst/>
          </a:prstGeom>
        </p:spPr>
      </p:pic>
      <p:grpSp>
        <p:nvGrpSpPr>
          <p:cNvPr id="178" name="Group 177">
            <a:extLst>
              <a:ext uri="{FF2B5EF4-FFF2-40B4-BE49-F238E27FC236}">
                <a16:creationId xmlns:a16="http://schemas.microsoft.com/office/drawing/2014/main" id="{8DD35AA6-49BB-BA46-4249-5AA7835FE018}"/>
              </a:ext>
            </a:extLst>
          </p:cNvPr>
          <p:cNvGrpSpPr/>
          <p:nvPr/>
        </p:nvGrpSpPr>
        <p:grpSpPr>
          <a:xfrm>
            <a:off x="4975867" y="1195388"/>
            <a:ext cx="1496986" cy="660128"/>
            <a:chOff x="2259963" y="1967869"/>
            <a:chExt cx="1594426" cy="660128"/>
          </a:xfrm>
        </p:grpSpPr>
        <p:sp>
          <p:nvSpPr>
            <p:cNvPr id="179" name="Rectangle 178">
              <a:extLst>
                <a:ext uri="{FF2B5EF4-FFF2-40B4-BE49-F238E27FC236}">
                  <a16:creationId xmlns:a16="http://schemas.microsoft.com/office/drawing/2014/main" id="{5453BC08-B91E-D2EB-6784-50D14970169F}"/>
                </a:ext>
              </a:extLst>
            </p:cNvPr>
            <p:cNvSpPr/>
            <p:nvPr/>
          </p:nvSpPr>
          <p:spPr>
            <a:xfrm>
              <a:off x="2683010" y="1967869"/>
              <a:ext cx="1171379" cy="45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2060"/>
                  </a:solidFill>
                  <a:effectLst/>
                  <a:uLnTx/>
                  <a:uFillTx/>
                  <a:latin typeface="Aptos" panose="020B0004020202020204" pitchFamily="34" charset="0"/>
                  <a:ea typeface="Helvetica Neue Thin" panose="020B0403020202020204" pitchFamily="34" charset="0"/>
                  <a:cs typeface="Helvetica Neue" panose="02000503000000020004" pitchFamily="2" charset="0"/>
                </a:rPr>
                <a:t>20+</a:t>
              </a:r>
            </a:p>
          </p:txBody>
        </p:sp>
        <p:sp>
          <p:nvSpPr>
            <p:cNvPr id="180" name="Rectangle 179">
              <a:extLst>
                <a:ext uri="{FF2B5EF4-FFF2-40B4-BE49-F238E27FC236}">
                  <a16:creationId xmlns:a16="http://schemas.microsoft.com/office/drawing/2014/main" id="{32B12FF6-C9E1-B907-245B-0045DB675490}"/>
                </a:ext>
              </a:extLst>
            </p:cNvPr>
            <p:cNvSpPr/>
            <p:nvPr/>
          </p:nvSpPr>
          <p:spPr>
            <a:xfrm>
              <a:off x="2259963" y="2424365"/>
              <a:ext cx="1339055" cy="203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201646"/>
                  </a:solidFill>
                  <a:effectLst/>
                  <a:uLnTx/>
                  <a:uFillTx/>
                  <a:latin typeface="Aptos" panose="020B0004020202020204" pitchFamily="34" charset="0"/>
                  <a:ea typeface="Helvetica Neue Light" panose="02000403000000020004" pitchFamily="2" charset="0"/>
                  <a:cs typeface="Helvetica Neue" panose="02000503000000020004" pitchFamily="2" charset="0"/>
                </a:rPr>
                <a:t>Certified associates</a:t>
              </a:r>
            </a:p>
          </p:txBody>
        </p:sp>
        <p:pic>
          <p:nvPicPr>
            <p:cNvPr id="181" name="Picture 180">
              <a:extLst>
                <a:ext uri="{FF2B5EF4-FFF2-40B4-BE49-F238E27FC236}">
                  <a16:creationId xmlns:a16="http://schemas.microsoft.com/office/drawing/2014/main" id="{9476C4DC-2B77-554C-A98A-15124792565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81161" y="2055865"/>
              <a:ext cx="329184" cy="296266"/>
            </a:xfrm>
            <a:prstGeom prst="rect">
              <a:avLst/>
            </a:prstGeom>
          </p:spPr>
        </p:pic>
      </p:grpSp>
      <p:pic>
        <p:nvPicPr>
          <p:cNvPr id="186" name="Picture 2" descr="Unlock the Power of SAP Commerce Cloud ...">
            <a:extLst>
              <a:ext uri="{FF2B5EF4-FFF2-40B4-BE49-F238E27FC236}">
                <a16:creationId xmlns:a16="http://schemas.microsoft.com/office/drawing/2014/main" id="{64D61650-FA0C-E3BD-DA7A-AC1C67A264E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6589" y="1210375"/>
            <a:ext cx="864400" cy="450266"/>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963B682D-3F9E-6EC8-B0CF-9916B55193DF}"/>
              </a:ext>
            </a:extLst>
          </p:cNvPr>
          <p:cNvSpPr/>
          <p:nvPr/>
        </p:nvSpPr>
        <p:spPr>
          <a:xfrm>
            <a:off x="8384927" y="1673115"/>
            <a:ext cx="1403725" cy="272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201646"/>
                </a:solidFill>
                <a:effectLst/>
                <a:uLnTx/>
                <a:uFillTx/>
                <a:latin typeface="Aptos" panose="020B0004020202020204" pitchFamily="34" charset="0"/>
                <a:ea typeface="Helvetica Neue Light" panose="02000403000000020004" pitchFamily="2" charset="0"/>
                <a:cs typeface="Helvetica Neue" panose="02000503000000020004" pitchFamily="2" charset="0"/>
              </a:rPr>
              <a:t>Service Authorization</a:t>
            </a:r>
          </a:p>
        </p:txBody>
      </p:sp>
      <p:grpSp>
        <p:nvGrpSpPr>
          <p:cNvPr id="195" name="Group 194">
            <a:extLst>
              <a:ext uri="{FF2B5EF4-FFF2-40B4-BE49-F238E27FC236}">
                <a16:creationId xmlns:a16="http://schemas.microsoft.com/office/drawing/2014/main" id="{C95A2EE7-C3C5-BFDB-0841-1FB688F00504}"/>
              </a:ext>
            </a:extLst>
          </p:cNvPr>
          <p:cNvGrpSpPr/>
          <p:nvPr/>
        </p:nvGrpSpPr>
        <p:grpSpPr>
          <a:xfrm>
            <a:off x="10093943" y="1029593"/>
            <a:ext cx="1844481" cy="2557487"/>
            <a:chOff x="10242220" y="662315"/>
            <a:chExt cx="1844481" cy="2557487"/>
          </a:xfrm>
        </p:grpSpPr>
        <p:grpSp>
          <p:nvGrpSpPr>
            <p:cNvPr id="141" name="Group 140">
              <a:extLst>
                <a:ext uri="{FF2B5EF4-FFF2-40B4-BE49-F238E27FC236}">
                  <a16:creationId xmlns:a16="http://schemas.microsoft.com/office/drawing/2014/main" id="{DC696DB3-E1AF-930A-F8CB-BA04CE0BCF4A}"/>
                </a:ext>
              </a:extLst>
            </p:cNvPr>
            <p:cNvGrpSpPr/>
            <p:nvPr/>
          </p:nvGrpSpPr>
          <p:grpSpPr>
            <a:xfrm>
              <a:off x="10242220" y="662315"/>
              <a:ext cx="1844481" cy="2557487"/>
              <a:chOff x="870423" y="2298723"/>
              <a:chExt cx="1844481" cy="2557487"/>
            </a:xfrm>
          </p:grpSpPr>
          <p:grpSp>
            <p:nvGrpSpPr>
              <p:cNvPr id="143" name="Google Shape;723;p24">
                <a:extLst>
                  <a:ext uri="{FF2B5EF4-FFF2-40B4-BE49-F238E27FC236}">
                    <a16:creationId xmlns:a16="http://schemas.microsoft.com/office/drawing/2014/main" id="{037A50CC-2C88-90AD-719C-4187C00C03DA}"/>
                  </a:ext>
                </a:extLst>
              </p:cNvPr>
              <p:cNvGrpSpPr/>
              <p:nvPr/>
            </p:nvGrpSpPr>
            <p:grpSpPr>
              <a:xfrm>
                <a:off x="870423" y="2298723"/>
                <a:ext cx="1826929" cy="2557487"/>
                <a:chOff x="478537" y="1479325"/>
                <a:chExt cx="1826929" cy="2557487"/>
              </a:xfrm>
            </p:grpSpPr>
            <p:sp>
              <p:nvSpPr>
                <p:cNvPr id="147" name="Google Shape;727;p24">
                  <a:extLst>
                    <a:ext uri="{FF2B5EF4-FFF2-40B4-BE49-F238E27FC236}">
                      <a16:creationId xmlns:a16="http://schemas.microsoft.com/office/drawing/2014/main" id="{E18EB816-FBBE-EA0E-D2CE-083CD9C6BC6D}"/>
                    </a:ext>
                  </a:extLst>
                </p:cNvPr>
                <p:cNvSpPr/>
                <p:nvPr/>
              </p:nvSpPr>
              <p:spPr>
                <a:xfrm rot="10800000">
                  <a:off x="480488" y="1797846"/>
                  <a:ext cx="1819800" cy="2238966"/>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50" name="Google Shape;726;p24">
                  <a:extLst>
                    <a:ext uri="{FF2B5EF4-FFF2-40B4-BE49-F238E27FC236}">
                      <a16:creationId xmlns:a16="http://schemas.microsoft.com/office/drawing/2014/main" id="{742B3A9E-89F6-3F81-E8E7-459E468F76FD}"/>
                    </a:ext>
                  </a:extLst>
                </p:cNvPr>
                <p:cNvSpPr/>
                <p:nvPr/>
              </p:nvSpPr>
              <p:spPr>
                <a:xfrm>
                  <a:off x="478537" y="1796397"/>
                  <a:ext cx="1826929" cy="739005"/>
                </a:xfrm>
                <a:prstGeom prst="round2SameRect">
                  <a:avLst>
                    <a:gd name="adj1" fmla="val 25638"/>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48" name="Google Shape;728;p24">
                  <a:extLst>
                    <a:ext uri="{FF2B5EF4-FFF2-40B4-BE49-F238E27FC236}">
                      <a16:creationId xmlns:a16="http://schemas.microsoft.com/office/drawing/2014/main" id="{E3B677EB-DF6F-5126-BAC1-755B23172BE2}"/>
                    </a:ext>
                  </a:extLst>
                </p:cNvPr>
                <p:cNvSpPr/>
                <p:nvPr/>
              </p:nvSpPr>
              <p:spPr>
                <a:xfrm>
                  <a:off x="1094588" y="1479325"/>
                  <a:ext cx="591600" cy="591600"/>
                </a:xfrm>
                <a:prstGeom prst="ellipse">
                  <a:avLst/>
                </a:prstGeom>
                <a:solidFill>
                  <a:schemeClr val="bg1"/>
                </a:solidFill>
                <a:ln w="9525" cap="flat" cmpd="sng">
                  <a:solidFill>
                    <a:srgbClr val="201646"/>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144" name="Google Shape;730;p24">
                <a:extLst>
                  <a:ext uri="{FF2B5EF4-FFF2-40B4-BE49-F238E27FC236}">
                    <a16:creationId xmlns:a16="http://schemas.microsoft.com/office/drawing/2014/main" id="{F5E5F4CC-C896-677F-B556-2C1D6F4CEFF4}"/>
                  </a:ext>
                </a:extLst>
              </p:cNvPr>
              <p:cNvSpPr txBox="1"/>
              <p:nvPr/>
            </p:nvSpPr>
            <p:spPr>
              <a:xfrm>
                <a:off x="895103" y="3388449"/>
                <a:ext cx="1819801" cy="1411094"/>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Enabler of </a:t>
                </a:r>
                <a:r>
                  <a:rPr lang="en-US" sz="1100" b="1">
                    <a:solidFill>
                      <a:schemeClr val="bg1"/>
                    </a:solidFill>
                    <a:latin typeface="Aptos" panose="020B0004020202020204" pitchFamily="34" charset="0"/>
                  </a:rPr>
                  <a:t>Rise with SAP</a:t>
                </a:r>
                <a:r>
                  <a:rPr lang="en-US" sz="1100">
                    <a:solidFill>
                      <a:schemeClr val="bg1"/>
                    </a:solidFill>
                    <a:latin typeface="Aptos" panose="020B0004020202020204" pitchFamily="34" charset="0"/>
                  </a:rPr>
                  <a:t>, focusing on transforming enterprises through </a:t>
                </a:r>
                <a:r>
                  <a:rPr lang="en-US" sz="1100" b="1">
                    <a:solidFill>
                      <a:schemeClr val="bg1"/>
                    </a:solidFill>
                    <a:latin typeface="Aptos" panose="020B0004020202020204" pitchFamily="34" charset="0"/>
                  </a:rPr>
                  <a:t>brownfield, greenfield</a:t>
                </a:r>
                <a:r>
                  <a:rPr lang="en-US" sz="1100">
                    <a:solidFill>
                      <a:schemeClr val="bg1"/>
                    </a:solidFill>
                    <a:latin typeface="Aptos" panose="020B0004020202020204" pitchFamily="34" charset="0"/>
                  </a:rPr>
                  <a:t>, and </a:t>
                </a:r>
                <a:r>
                  <a:rPr lang="en-US" sz="1100" b="1">
                    <a:solidFill>
                      <a:schemeClr val="bg1"/>
                    </a:solidFill>
                    <a:latin typeface="Aptos" panose="020B0004020202020204" pitchFamily="34" charset="0"/>
                  </a:rPr>
                  <a:t>Bluefield</a:t>
                </a:r>
                <a:r>
                  <a:rPr lang="en-US" sz="1100">
                    <a:solidFill>
                      <a:schemeClr val="bg1"/>
                    </a:solidFill>
                    <a:latin typeface="Aptos" panose="020B0004020202020204" pitchFamily="34" charset="0"/>
                  </a:rPr>
                  <a:t> approaches</a:t>
                </a:r>
              </a:p>
            </p:txBody>
          </p:sp>
          <p:sp>
            <p:nvSpPr>
              <p:cNvPr id="145" name="Google Shape;731;p24">
                <a:extLst>
                  <a:ext uri="{FF2B5EF4-FFF2-40B4-BE49-F238E27FC236}">
                    <a16:creationId xmlns:a16="http://schemas.microsoft.com/office/drawing/2014/main" id="{565A6B7F-BD2C-A737-8588-B2A1EAE76476}"/>
                  </a:ext>
                </a:extLst>
              </p:cNvPr>
              <p:cNvSpPr txBox="1"/>
              <p:nvPr/>
            </p:nvSpPr>
            <p:spPr>
              <a:xfrm>
                <a:off x="1046754" y="2845271"/>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rPr>
                  <a:t>Rise with SAP</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194" name="Graphic 193" descr="Map compass outline">
              <a:extLst>
                <a:ext uri="{FF2B5EF4-FFF2-40B4-BE49-F238E27FC236}">
                  <a16:creationId xmlns:a16="http://schemas.microsoft.com/office/drawing/2014/main" id="{4410BA55-AD48-A146-66D7-0640A9EFDE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4251" y="775960"/>
              <a:ext cx="352610" cy="352610"/>
            </a:xfrm>
            <a:prstGeom prst="rect">
              <a:avLst/>
            </a:prstGeom>
          </p:spPr>
        </p:pic>
      </p:grpSp>
      <p:grpSp>
        <p:nvGrpSpPr>
          <p:cNvPr id="201" name="Group 200">
            <a:extLst>
              <a:ext uri="{FF2B5EF4-FFF2-40B4-BE49-F238E27FC236}">
                <a16:creationId xmlns:a16="http://schemas.microsoft.com/office/drawing/2014/main" id="{5EF74A41-D379-03CD-3985-8036CA68C517}"/>
              </a:ext>
            </a:extLst>
          </p:cNvPr>
          <p:cNvGrpSpPr/>
          <p:nvPr/>
        </p:nvGrpSpPr>
        <p:grpSpPr>
          <a:xfrm>
            <a:off x="4238896" y="2077847"/>
            <a:ext cx="1823701" cy="4219344"/>
            <a:chOff x="4186546" y="1691248"/>
            <a:chExt cx="1823701" cy="4219344"/>
          </a:xfrm>
        </p:grpSpPr>
        <p:grpSp>
          <p:nvGrpSpPr>
            <p:cNvPr id="38" name="Group 37">
              <a:extLst>
                <a:ext uri="{FF2B5EF4-FFF2-40B4-BE49-F238E27FC236}">
                  <a16:creationId xmlns:a16="http://schemas.microsoft.com/office/drawing/2014/main" id="{5AD04546-B2FF-319B-D00B-391207299BF6}"/>
                </a:ext>
              </a:extLst>
            </p:cNvPr>
            <p:cNvGrpSpPr/>
            <p:nvPr/>
          </p:nvGrpSpPr>
          <p:grpSpPr>
            <a:xfrm>
              <a:off x="4186546" y="1691248"/>
              <a:ext cx="1823701" cy="4219344"/>
              <a:chOff x="870423" y="2298723"/>
              <a:chExt cx="1823701" cy="4219344"/>
            </a:xfrm>
          </p:grpSpPr>
          <p:grpSp>
            <p:nvGrpSpPr>
              <p:cNvPr id="40" name="Google Shape;723;p24">
                <a:extLst>
                  <a:ext uri="{FF2B5EF4-FFF2-40B4-BE49-F238E27FC236}">
                    <a16:creationId xmlns:a16="http://schemas.microsoft.com/office/drawing/2014/main" id="{98EA9DA4-1C66-6AE1-8298-DD920FEDE537}"/>
                  </a:ext>
                </a:extLst>
              </p:cNvPr>
              <p:cNvGrpSpPr/>
              <p:nvPr/>
            </p:nvGrpSpPr>
            <p:grpSpPr>
              <a:xfrm>
                <a:off x="870424" y="2298723"/>
                <a:ext cx="1823700" cy="4219344"/>
                <a:chOff x="478538" y="1479325"/>
                <a:chExt cx="1823700" cy="4219344"/>
              </a:xfrm>
            </p:grpSpPr>
            <p:sp>
              <p:nvSpPr>
                <p:cNvPr id="44" name="Google Shape;727;p24">
                  <a:extLst>
                    <a:ext uri="{FF2B5EF4-FFF2-40B4-BE49-F238E27FC236}">
                      <a16:creationId xmlns:a16="http://schemas.microsoft.com/office/drawing/2014/main" id="{34B7226C-A56A-FF43-6AE5-526887116856}"/>
                    </a:ext>
                  </a:extLst>
                </p:cNvPr>
                <p:cNvSpPr/>
                <p:nvPr/>
              </p:nvSpPr>
              <p:spPr>
                <a:xfrm rot="10800000">
                  <a:off x="480488" y="1797846"/>
                  <a:ext cx="1819800" cy="3900823"/>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47" name="Google Shape;726;p24">
                  <a:extLst>
                    <a:ext uri="{FF2B5EF4-FFF2-40B4-BE49-F238E27FC236}">
                      <a16:creationId xmlns:a16="http://schemas.microsoft.com/office/drawing/2014/main" id="{F2E721F7-55F0-EF58-F275-EF5FA23F8D04}"/>
                    </a:ext>
                  </a:extLst>
                </p:cNvPr>
                <p:cNvSpPr/>
                <p:nvPr/>
              </p:nvSpPr>
              <p:spPr>
                <a:xfrm>
                  <a:off x="478538" y="1797845"/>
                  <a:ext cx="1823700" cy="1155691"/>
                </a:xfrm>
                <a:prstGeom prst="round2SameRect">
                  <a:avLst>
                    <a:gd name="adj1" fmla="val 14435"/>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45" name="Google Shape;728;p24">
                  <a:extLst>
                    <a:ext uri="{FF2B5EF4-FFF2-40B4-BE49-F238E27FC236}">
                      <a16:creationId xmlns:a16="http://schemas.microsoft.com/office/drawing/2014/main" id="{896F00FE-933D-8429-C792-844D9451D887}"/>
                    </a:ext>
                  </a:extLst>
                </p:cNvPr>
                <p:cNvSpPr/>
                <p:nvPr/>
              </p:nvSpPr>
              <p:spPr>
                <a:xfrm>
                  <a:off x="1094588" y="1479325"/>
                  <a:ext cx="591600" cy="591600"/>
                </a:xfrm>
                <a:prstGeom prst="ellipse">
                  <a:avLst/>
                </a:prstGeom>
                <a:solidFill>
                  <a:schemeClr val="bg1"/>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41" name="Google Shape;730;p24">
                <a:extLst>
                  <a:ext uri="{FF2B5EF4-FFF2-40B4-BE49-F238E27FC236}">
                    <a16:creationId xmlns:a16="http://schemas.microsoft.com/office/drawing/2014/main" id="{4B1342AF-C226-3803-0ECB-7D6DEF0E987B}"/>
                  </a:ext>
                </a:extLst>
              </p:cNvPr>
              <p:cNvSpPr txBox="1"/>
              <p:nvPr/>
            </p:nvSpPr>
            <p:spPr>
              <a:xfrm>
                <a:off x="870423" y="3841908"/>
                <a:ext cx="1819801" cy="2584685"/>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1"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SAP Cloud ALM, Solution Manager: </a:t>
                </a:r>
                <a:r>
                  <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Manage entire lifecycle of applications</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kern="0">
                    <a:solidFill>
                      <a:schemeClr val="bg1"/>
                    </a:solidFill>
                    <a:latin typeface="Aptos" panose="020B0004020202020204" pitchFamily="34" charset="0"/>
                    <a:ea typeface="Fira Sans"/>
                    <a:cs typeface="Fira Sans"/>
                    <a:sym typeface="Fira Sans"/>
                  </a:rPr>
                  <a:t>SAP GRC: </a:t>
                </a:r>
                <a:r>
                  <a:rPr lang="en-US" sz="1100">
                    <a:solidFill>
                      <a:schemeClr val="bg1"/>
                    </a:solidFill>
                    <a:latin typeface="Aptos" panose="020B0004020202020204" pitchFamily="34" charset="0"/>
                  </a:rPr>
                  <a:t>manage risk, audit, and compliance </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a:solidFill>
                      <a:schemeClr val="bg1"/>
                    </a:solidFill>
                    <a:latin typeface="Aptos" panose="020B0004020202020204" pitchFamily="34" charset="0"/>
                  </a:rPr>
                  <a:t>SAP Basis &amp; HANA Administration: </a:t>
                </a:r>
                <a:r>
                  <a:rPr lang="en-US" sz="1100">
                    <a:solidFill>
                      <a:schemeClr val="bg1"/>
                    </a:solidFill>
                    <a:latin typeface="Aptos" panose="020B0004020202020204" pitchFamily="34" charset="0"/>
                  </a:rPr>
                  <a:t>administration of SAP landscapes</a:t>
                </a:r>
                <a:endParaRPr lang="en-US" sz="1100" kern="0">
                  <a:solidFill>
                    <a:schemeClr val="bg1"/>
                  </a:solidFill>
                  <a:latin typeface="Aptos" panose="020B0004020202020204" pitchFamily="34" charset="0"/>
                  <a:sym typeface="Fira Sans"/>
                </a:endParaRP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1"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SAP Security</a:t>
                </a:r>
                <a:r>
                  <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 Integrate </a:t>
                </a:r>
                <a:r>
                  <a:rPr lang="en-US" sz="1100">
                    <a:solidFill>
                      <a:schemeClr val="bg1"/>
                    </a:solidFill>
                    <a:latin typeface="Aptos" panose="020B0004020202020204" pitchFamily="34" charset="0"/>
                  </a:rPr>
                  <a:t>security measures and </a:t>
                </a:r>
                <a:r>
                  <a:rPr lang="en-US" sz="1100" b="1">
                    <a:solidFill>
                      <a:schemeClr val="bg1"/>
                    </a:solidFill>
                    <a:latin typeface="Aptos" panose="020B0004020202020204" pitchFamily="34" charset="0"/>
                  </a:rPr>
                  <a:t>GRC</a:t>
                </a:r>
                <a:r>
                  <a:rPr lang="en-US" sz="1100">
                    <a:solidFill>
                      <a:schemeClr val="bg1"/>
                    </a:solidFill>
                    <a:latin typeface="Aptos" panose="020B0004020202020204" pitchFamily="34" charset="0"/>
                  </a:rPr>
                  <a:t> integration</a:t>
                </a:r>
                <a:r>
                  <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 </a:t>
                </a:r>
              </a:p>
            </p:txBody>
          </p:sp>
          <p:sp>
            <p:nvSpPr>
              <p:cNvPr id="42" name="Google Shape;731;p24">
                <a:extLst>
                  <a:ext uri="{FF2B5EF4-FFF2-40B4-BE49-F238E27FC236}">
                    <a16:creationId xmlns:a16="http://schemas.microsoft.com/office/drawing/2014/main" id="{30039BA6-F988-98AF-257F-B9A76BA8A158}"/>
                  </a:ext>
                </a:extLst>
              </p:cNvPr>
              <p:cNvSpPr txBox="1"/>
              <p:nvPr/>
            </p:nvSpPr>
            <p:spPr>
              <a:xfrm>
                <a:off x="1024024" y="3080317"/>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rPr>
                  <a:t>SAP Technologies</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200" name="Graphic 199" descr="Blockchain outline">
              <a:extLst>
                <a:ext uri="{FF2B5EF4-FFF2-40B4-BE49-F238E27FC236}">
                  <a16:creationId xmlns:a16="http://schemas.microsoft.com/office/drawing/2014/main" id="{1970F0BE-9901-8184-F354-F57ECFA02F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0271" y="1792862"/>
              <a:ext cx="355554" cy="355554"/>
            </a:xfrm>
            <a:prstGeom prst="rect">
              <a:avLst/>
            </a:prstGeom>
          </p:spPr>
        </p:pic>
      </p:grpSp>
      <p:grpSp>
        <p:nvGrpSpPr>
          <p:cNvPr id="206" name="Group 205">
            <a:extLst>
              <a:ext uri="{FF2B5EF4-FFF2-40B4-BE49-F238E27FC236}">
                <a16:creationId xmlns:a16="http://schemas.microsoft.com/office/drawing/2014/main" id="{EEF9E127-1789-0391-996D-B14C44F1E9DB}"/>
              </a:ext>
            </a:extLst>
          </p:cNvPr>
          <p:cNvGrpSpPr/>
          <p:nvPr/>
        </p:nvGrpSpPr>
        <p:grpSpPr>
          <a:xfrm>
            <a:off x="6902629" y="1164607"/>
            <a:ext cx="1212210" cy="709129"/>
            <a:chOff x="7772654" y="122776"/>
            <a:chExt cx="1212210" cy="709129"/>
          </a:xfrm>
        </p:grpSpPr>
        <p:grpSp>
          <p:nvGrpSpPr>
            <p:cNvPr id="182" name="Group 181">
              <a:extLst>
                <a:ext uri="{FF2B5EF4-FFF2-40B4-BE49-F238E27FC236}">
                  <a16:creationId xmlns:a16="http://schemas.microsoft.com/office/drawing/2014/main" id="{D8530F6A-461F-9073-2A1E-15C10A72E2B9}"/>
                </a:ext>
              </a:extLst>
            </p:cNvPr>
            <p:cNvGrpSpPr/>
            <p:nvPr/>
          </p:nvGrpSpPr>
          <p:grpSpPr>
            <a:xfrm>
              <a:off x="7924778" y="122776"/>
              <a:ext cx="1060086" cy="709129"/>
              <a:chOff x="620946" y="1888545"/>
              <a:chExt cx="926561" cy="599261"/>
            </a:xfrm>
          </p:grpSpPr>
          <p:sp>
            <p:nvSpPr>
              <p:cNvPr id="183" name="Rectangle 182">
                <a:extLst>
                  <a:ext uri="{FF2B5EF4-FFF2-40B4-BE49-F238E27FC236}">
                    <a16:creationId xmlns:a16="http://schemas.microsoft.com/office/drawing/2014/main" id="{3B8C086C-F080-8274-C926-1B7F6E317609}"/>
                  </a:ext>
                </a:extLst>
              </p:cNvPr>
              <p:cNvSpPr/>
              <p:nvPr/>
            </p:nvSpPr>
            <p:spPr>
              <a:xfrm>
                <a:off x="775704" y="1888545"/>
                <a:ext cx="771803" cy="45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2060"/>
                    </a:solidFill>
                    <a:effectLst/>
                    <a:uLnTx/>
                    <a:uFillTx/>
                    <a:latin typeface="Aptos" panose="020B0004020202020204" pitchFamily="34" charset="0"/>
                    <a:ea typeface="Helvetica Neue Thin" panose="020B0403020202020204" pitchFamily="34" charset="0"/>
                    <a:cs typeface="Helvetica Neue" panose="02000503000000020004" pitchFamily="2" charset="0"/>
                  </a:rPr>
                  <a:t>10+</a:t>
                </a:r>
              </a:p>
            </p:txBody>
          </p:sp>
          <p:sp>
            <p:nvSpPr>
              <p:cNvPr id="184" name="Rectangle 183">
                <a:extLst>
                  <a:ext uri="{FF2B5EF4-FFF2-40B4-BE49-F238E27FC236}">
                    <a16:creationId xmlns:a16="http://schemas.microsoft.com/office/drawing/2014/main" id="{E9743254-1AD2-42D6-98B6-61FB8ACEFE25}"/>
                  </a:ext>
                </a:extLst>
              </p:cNvPr>
              <p:cNvSpPr/>
              <p:nvPr/>
            </p:nvSpPr>
            <p:spPr>
              <a:xfrm>
                <a:off x="620946" y="2303767"/>
                <a:ext cx="771803" cy="18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201646"/>
                    </a:solidFill>
                    <a:effectLst/>
                    <a:uLnTx/>
                    <a:uFillTx/>
                    <a:latin typeface="Aptos" panose="020B0004020202020204" pitchFamily="34" charset="0"/>
                    <a:ea typeface="Helvetica Neue Light" panose="02000403000000020004" pitchFamily="2" charset="0"/>
                    <a:cs typeface="Helvetica Neue" panose="02000503000000020004" pitchFamily="2" charset="0"/>
                  </a:rPr>
                  <a:t>Key Clients</a:t>
                </a:r>
              </a:p>
            </p:txBody>
          </p:sp>
        </p:grpSp>
        <p:pic>
          <p:nvPicPr>
            <p:cNvPr id="203" name="Graphic 202" descr="User with solid fill">
              <a:extLst>
                <a:ext uri="{FF2B5EF4-FFF2-40B4-BE49-F238E27FC236}">
                  <a16:creationId xmlns:a16="http://schemas.microsoft.com/office/drawing/2014/main" id="{99B96F01-A018-8FA0-70AB-0E7016439C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2654" y="208544"/>
              <a:ext cx="329184" cy="329184"/>
            </a:xfrm>
            <a:prstGeom prst="rect">
              <a:avLst/>
            </a:prstGeom>
          </p:spPr>
        </p:pic>
      </p:grpSp>
      <p:grpSp>
        <p:nvGrpSpPr>
          <p:cNvPr id="207" name="Group 206">
            <a:extLst>
              <a:ext uri="{FF2B5EF4-FFF2-40B4-BE49-F238E27FC236}">
                <a16:creationId xmlns:a16="http://schemas.microsoft.com/office/drawing/2014/main" id="{E3E07C9C-29D1-1A06-BC5B-24DB989D708E}"/>
              </a:ext>
            </a:extLst>
          </p:cNvPr>
          <p:cNvGrpSpPr/>
          <p:nvPr/>
        </p:nvGrpSpPr>
        <p:grpSpPr>
          <a:xfrm>
            <a:off x="8100406" y="2081677"/>
            <a:ext cx="1823701" cy="4219344"/>
            <a:chOff x="8067512" y="1695078"/>
            <a:chExt cx="1823701" cy="4219344"/>
          </a:xfrm>
        </p:grpSpPr>
        <p:grpSp>
          <p:nvGrpSpPr>
            <p:cNvPr id="108" name="Group 107">
              <a:extLst>
                <a:ext uri="{FF2B5EF4-FFF2-40B4-BE49-F238E27FC236}">
                  <a16:creationId xmlns:a16="http://schemas.microsoft.com/office/drawing/2014/main" id="{EBC0764A-ACBE-0447-E8CD-732198A5D2FD}"/>
                </a:ext>
              </a:extLst>
            </p:cNvPr>
            <p:cNvGrpSpPr/>
            <p:nvPr/>
          </p:nvGrpSpPr>
          <p:grpSpPr>
            <a:xfrm>
              <a:off x="8067512" y="1695078"/>
              <a:ext cx="1823701" cy="4219344"/>
              <a:chOff x="870423" y="2298723"/>
              <a:chExt cx="1823701" cy="4219344"/>
            </a:xfrm>
          </p:grpSpPr>
          <p:grpSp>
            <p:nvGrpSpPr>
              <p:cNvPr id="110" name="Google Shape;723;p24">
                <a:extLst>
                  <a:ext uri="{FF2B5EF4-FFF2-40B4-BE49-F238E27FC236}">
                    <a16:creationId xmlns:a16="http://schemas.microsoft.com/office/drawing/2014/main" id="{D39A3E89-C7D6-B8F3-A5B1-D3701DED6A58}"/>
                  </a:ext>
                </a:extLst>
              </p:cNvPr>
              <p:cNvGrpSpPr/>
              <p:nvPr/>
            </p:nvGrpSpPr>
            <p:grpSpPr>
              <a:xfrm>
                <a:off x="870424" y="2298723"/>
                <a:ext cx="1823700" cy="4219344"/>
                <a:chOff x="478538" y="1479325"/>
                <a:chExt cx="1823700" cy="4219344"/>
              </a:xfrm>
            </p:grpSpPr>
            <p:sp>
              <p:nvSpPr>
                <p:cNvPr id="114" name="Google Shape;727;p24">
                  <a:extLst>
                    <a:ext uri="{FF2B5EF4-FFF2-40B4-BE49-F238E27FC236}">
                      <a16:creationId xmlns:a16="http://schemas.microsoft.com/office/drawing/2014/main" id="{9405043D-5387-20CB-8435-96B21CE47A48}"/>
                    </a:ext>
                  </a:extLst>
                </p:cNvPr>
                <p:cNvSpPr/>
                <p:nvPr/>
              </p:nvSpPr>
              <p:spPr>
                <a:xfrm rot="10800000">
                  <a:off x="480488" y="1797846"/>
                  <a:ext cx="1819800" cy="3900823"/>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17" name="Google Shape;726;p24">
                  <a:extLst>
                    <a:ext uri="{FF2B5EF4-FFF2-40B4-BE49-F238E27FC236}">
                      <a16:creationId xmlns:a16="http://schemas.microsoft.com/office/drawing/2014/main" id="{729CF69A-2D59-2DB8-EA31-0FAFEEDD4D1E}"/>
                    </a:ext>
                  </a:extLst>
                </p:cNvPr>
                <p:cNvSpPr/>
                <p:nvPr/>
              </p:nvSpPr>
              <p:spPr>
                <a:xfrm>
                  <a:off x="478538" y="1797846"/>
                  <a:ext cx="1823700" cy="1151860"/>
                </a:xfrm>
                <a:prstGeom prst="round2SameRect">
                  <a:avLst>
                    <a:gd name="adj1" fmla="val 15504"/>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15" name="Google Shape;728;p24">
                  <a:extLst>
                    <a:ext uri="{FF2B5EF4-FFF2-40B4-BE49-F238E27FC236}">
                      <a16:creationId xmlns:a16="http://schemas.microsoft.com/office/drawing/2014/main" id="{714848AC-56A4-170B-BEB5-3BAF68E6FEB5}"/>
                    </a:ext>
                  </a:extLst>
                </p:cNvPr>
                <p:cNvSpPr/>
                <p:nvPr/>
              </p:nvSpPr>
              <p:spPr>
                <a:xfrm>
                  <a:off x="1094588" y="1479325"/>
                  <a:ext cx="591600" cy="591600"/>
                </a:xfrm>
                <a:prstGeom prst="ellipse">
                  <a:avLst/>
                </a:prstGeom>
                <a:solidFill>
                  <a:schemeClr val="bg1"/>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111" name="Google Shape;730;p24">
                <a:extLst>
                  <a:ext uri="{FF2B5EF4-FFF2-40B4-BE49-F238E27FC236}">
                    <a16:creationId xmlns:a16="http://schemas.microsoft.com/office/drawing/2014/main" id="{EAE8956C-485A-0947-2FFC-33494BF1CAB5}"/>
                  </a:ext>
                </a:extLst>
              </p:cNvPr>
              <p:cNvSpPr txBox="1"/>
              <p:nvPr/>
            </p:nvSpPr>
            <p:spPr>
              <a:xfrm>
                <a:off x="870423" y="3841908"/>
                <a:ext cx="1819801" cy="2298987"/>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a:solidFill>
                      <a:schemeClr val="bg1"/>
                    </a:solidFill>
                    <a:latin typeface="Aptos" panose="020B0004020202020204" pitchFamily="34" charset="0"/>
                  </a:rPr>
                  <a:t>SAP Commerce Cloud: </a:t>
                </a:r>
                <a:r>
                  <a:rPr lang="en-US" sz="1100">
                    <a:solidFill>
                      <a:schemeClr val="bg1"/>
                    </a:solidFill>
                    <a:latin typeface="Aptos" panose="020B0004020202020204" pitchFamily="34" charset="0"/>
                  </a:rPr>
                  <a:t>Deliver personalized shopping experiences across digital channels.</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1"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SAP Fiori: </a:t>
                </a:r>
                <a:r>
                  <a:rPr kumimoji="0" lang="en-US" sz="1100" b="0" i="0" u="none" strike="noStrike" kern="0" cap="none" spc="0" normalizeH="0" baseline="0" noProof="0">
                    <a:ln>
                      <a:noFill/>
                    </a:ln>
                    <a:solidFill>
                      <a:schemeClr val="bg1"/>
                    </a:solidFill>
                    <a:effectLst/>
                    <a:uLnTx/>
                    <a:uFillTx/>
                    <a:latin typeface="Aptos" panose="020B0004020202020204" pitchFamily="34" charset="0"/>
                    <a:ea typeface="Fira Sans"/>
                    <a:cs typeface="Fira Sans"/>
                    <a:sym typeface="Fira Sans"/>
                  </a:rPr>
                  <a:t>Enhancing user experience</a:t>
                </a:r>
              </a:p>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100" kern="0">
                  <a:solidFill>
                    <a:schemeClr val="bg1"/>
                  </a:solidFill>
                  <a:latin typeface="Aptos" panose="020B0004020202020204" pitchFamily="34" charset="0"/>
                  <a:ea typeface="Fira Sans"/>
                  <a:cs typeface="Fira Sans"/>
                  <a:sym typeface="Fira Sans"/>
                </a:endParaRPr>
              </a:p>
            </p:txBody>
          </p:sp>
          <p:sp>
            <p:nvSpPr>
              <p:cNvPr id="112" name="Google Shape;731;p24">
                <a:extLst>
                  <a:ext uri="{FF2B5EF4-FFF2-40B4-BE49-F238E27FC236}">
                    <a16:creationId xmlns:a16="http://schemas.microsoft.com/office/drawing/2014/main" id="{2DAE7C81-0552-A115-A62D-B94A7BD24126}"/>
                  </a:ext>
                </a:extLst>
              </p:cNvPr>
              <p:cNvSpPr txBox="1"/>
              <p:nvPr/>
            </p:nvSpPr>
            <p:spPr>
              <a:xfrm>
                <a:off x="1024024" y="3080317"/>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rPr>
                  <a:t>CX Management</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205" name="Graphic 204" descr="Cycle with people outline">
              <a:extLst>
                <a:ext uri="{FF2B5EF4-FFF2-40B4-BE49-F238E27FC236}">
                  <a16:creationId xmlns:a16="http://schemas.microsoft.com/office/drawing/2014/main" id="{3EAEE6D5-8562-4F92-02DB-AFF703FCA5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8534" y="1737935"/>
              <a:ext cx="452660" cy="452660"/>
            </a:xfrm>
            <a:prstGeom prst="rect">
              <a:avLst/>
            </a:prstGeom>
          </p:spPr>
        </p:pic>
      </p:grpSp>
      <p:pic>
        <p:nvPicPr>
          <p:cNvPr id="211" name="Graphic 210" descr="Processor with solid fill">
            <a:extLst>
              <a:ext uri="{FF2B5EF4-FFF2-40B4-BE49-F238E27FC236}">
                <a16:creationId xmlns:a16="http://schemas.microsoft.com/office/drawing/2014/main" id="{E4E01898-DDD3-CC60-12A8-A64A6974E2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7869" y="2200141"/>
            <a:ext cx="348891" cy="348891"/>
          </a:xfrm>
          <a:prstGeom prst="rect">
            <a:avLst/>
          </a:prstGeom>
        </p:spPr>
      </p:pic>
      <p:sp>
        <p:nvSpPr>
          <p:cNvPr id="4" name="Title 1">
            <a:extLst>
              <a:ext uri="{FF2B5EF4-FFF2-40B4-BE49-F238E27FC236}">
                <a16:creationId xmlns:a16="http://schemas.microsoft.com/office/drawing/2014/main" id="{8B6121C8-0C90-D211-2E21-EBA7340BE663}"/>
              </a:ext>
            </a:extLst>
          </p:cNvPr>
          <p:cNvSpPr txBox="1">
            <a:spLocks/>
          </p:cNvSpPr>
          <p:nvPr/>
        </p:nvSpPr>
        <p:spPr>
          <a:xfrm>
            <a:off x="342900" y="281754"/>
            <a:ext cx="11460480" cy="914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2"/>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Aptos" panose="020B0004020202020204" pitchFamily="34" charset="0"/>
              </a:rPr>
              <a:t>Brillio-SAP Capabilities Overview</a:t>
            </a:r>
            <a:endParaRPr lang="en-IN" sz="1600" kern="0">
              <a:solidFill>
                <a:srgbClr val="00B050"/>
              </a:solidFill>
              <a:latin typeface="Aptos" panose="020B0004020202020204" pitchFamily="34" charset="0"/>
            </a:endParaRPr>
          </a:p>
        </p:txBody>
      </p:sp>
      <p:grpSp>
        <p:nvGrpSpPr>
          <p:cNvPr id="6" name="Group 5">
            <a:extLst>
              <a:ext uri="{FF2B5EF4-FFF2-40B4-BE49-F238E27FC236}">
                <a16:creationId xmlns:a16="http://schemas.microsoft.com/office/drawing/2014/main" id="{4180AE7B-39D3-B252-6F37-00BE60DA650B}"/>
              </a:ext>
            </a:extLst>
          </p:cNvPr>
          <p:cNvGrpSpPr/>
          <p:nvPr/>
        </p:nvGrpSpPr>
        <p:grpSpPr>
          <a:xfrm>
            <a:off x="10093943" y="3733037"/>
            <a:ext cx="1844481" cy="2557487"/>
            <a:chOff x="870423" y="2298723"/>
            <a:chExt cx="1844481" cy="2557487"/>
          </a:xfrm>
        </p:grpSpPr>
        <p:grpSp>
          <p:nvGrpSpPr>
            <p:cNvPr id="8" name="Google Shape;723;p24">
              <a:extLst>
                <a:ext uri="{FF2B5EF4-FFF2-40B4-BE49-F238E27FC236}">
                  <a16:creationId xmlns:a16="http://schemas.microsoft.com/office/drawing/2014/main" id="{76F3E284-DC9F-D21F-AE59-1C5BBCA8C786}"/>
                </a:ext>
              </a:extLst>
            </p:cNvPr>
            <p:cNvGrpSpPr/>
            <p:nvPr/>
          </p:nvGrpSpPr>
          <p:grpSpPr>
            <a:xfrm>
              <a:off x="870423" y="2298723"/>
              <a:ext cx="1826929" cy="2557487"/>
              <a:chOff x="478537" y="1479325"/>
              <a:chExt cx="1826929" cy="2557487"/>
            </a:xfrm>
          </p:grpSpPr>
          <p:sp>
            <p:nvSpPr>
              <p:cNvPr id="11" name="Google Shape;727;p24">
                <a:extLst>
                  <a:ext uri="{FF2B5EF4-FFF2-40B4-BE49-F238E27FC236}">
                    <a16:creationId xmlns:a16="http://schemas.microsoft.com/office/drawing/2014/main" id="{A6779506-851C-8751-53CC-6126E0E41898}"/>
                  </a:ext>
                </a:extLst>
              </p:cNvPr>
              <p:cNvSpPr/>
              <p:nvPr/>
            </p:nvSpPr>
            <p:spPr>
              <a:xfrm rot="10800000">
                <a:off x="480488" y="1797846"/>
                <a:ext cx="1819800" cy="2238966"/>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2" name="Google Shape;726;p24">
                <a:extLst>
                  <a:ext uri="{FF2B5EF4-FFF2-40B4-BE49-F238E27FC236}">
                    <a16:creationId xmlns:a16="http://schemas.microsoft.com/office/drawing/2014/main" id="{2C4D560C-BE2C-E094-97B7-F4CF17182A29}"/>
                  </a:ext>
                </a:extLst>
              </p:cNvPr>
              <p:cNvSpPr/>
              <p:nvPr/>
            </p:nvSpPr>
            <p:spPr>
              <a:xfrm>
                <a:off x="478537" y="1796397"/>
                <a:ext cx="1826929" cy="739005"/>
              </a:xfrm>
              <a:prstGeom prst="round2SameRect">
                <a:avLst>
                  <a:gd name="adj1" fmla="val 25638"/>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13" name="Google Shape;728;p24">
                <a:extLst>
                  <a:ext uri="{FF2B5EF4-FFF2-40B4-BE49-F238E27FC236}">
                    <a16:creationId xmlns:a16="http://schemas.microsoft.com/office/drawing/2014/main" id="{1989C69F-014E-A029-98ED-E9FA2D0B8B5E}"/>
                  </a:ext>
                </a:extLst>
              </p:cNvPr>
              <p:cNvSpPr/>
              <p:nvPr/>
            </p:nvSpPr>
            <p:spPr>
              <a:xfrm>
                <a:off x="1094588" y="1479325"/>
                <a:ext cx="591600" cy="591600"/>
              </a:xfrm>
              <a:prstGeom prst="ellipse">
                <a:avLst/>
              </a:prstGeom>
              <a:solidFill>
                <a:schemeClr val="bg1"/>
              </a:solidFill>
              <a:ln w="9525" cap="flat" cmpd="sng">
                <a:solidFill>
                  <a:srgbClr val="201646"/>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9" name="Google Shape;730;p24">
              <a:extLst>
                <a:ext uri="{FF2B5EF4-FFF2-40B4-BE49-F238E27FC236}">
                  <a16:creationId xmlns:a16="http://schemas.microsoft.com/office/drawing/2014/main" id="{91CF9B04-27E1-AEF7-3AE5-53239AE3B07B}"/>
                </a:ext>
              </a:extLst>
            </p:cNvPr>
            <p:cNvSpPr txBox="1"/>
            <p:nvPr/>
          </p:nvSpPr>
          <p:spPr>
            <a:xfrm>
              <a:off x="895103" y="3388449"/>
              <a:ext cx="1819801" cy="1411094"/>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Support and maintenance of </a:t>
              </a:r>
              <a:r>
                <a:rPr lang="en-US" sz="1100" b="1">
                  <a:solidFill>
                    <a:schemeClr val="bg1"/>
                  </a:solidFill>
                  <a:latin typeface="Aptos" panose="020B0004020202020204" pitchFamily="34" charset="0"/>
                </a:rPr>
                <a:t>SAP</a:t>
              </a:r>
              <a:r>
                <a:rPr lang="en-US" sz="1100">
                  <a:solidFill>
                    <a:schemeClr val="bg1"/>
                  </a:solidFill>
                  <a:latin typeface="Aptos" panose="020B0004020202020204" pitchFamily="34" charset="0"/>
                </a:rPr>
                <a:t> </a:t>
              </a:r>
              <a:r>
                <a:rPr lang="en-US" sz="1100" b="1">
                  <a:solidFill>
                    <a:schemeClr val="bg1"/>
                  </a:solidFill>
                  <a:latin typeface="Aptos" panose="020B0004020202020204" pitchFamily="34" charset="0"/>
                </a:rPr>
                <a:t>systems</a:t>
              </a:r>
              <a:r>
                <a:rPr lang="en-US" sz="1100">
                  <a:solidFill>
                    <a:schemeClr val="bg1"/>
                  </a:solidFill>
                  <a:latin typeface="Aptos" panose="020B0004020202020204" pitchFamily="34" charset="0"/>
                </a:rPr>
                <a:t>, including </a:t>
              </a:r>
              <a:r>
                <a:rPr lang="en-US" sz="1100" b="1">
                  <a:solidFill>
                    <a:schemeClr val="bg1"/>
                  </a:solidFill>
                  <a:latin typeface="Aptos" panose="020B0004020202020204" pitchFamily="34" charset="0"/>
                </a:rPr>
                <a:t>24/7 </a:t>
              </a:r>
              <a:r>
                <a:rPr lang="en-US" sz="1100">
                  <a:solidFill>
                    <a:schemeClr val="bg1"/>
                  </a:solidFill>
                  <a:latin typeface="Aptos" panose="020B0004020202020204" pitchFamily="34" charset="0"/>
                </a:rPr>
                <a:t>support for SAP Applications</a:t>
              </a:r>
            </a:p>
          </p:txBody>
        </p:sp>
        <p:sp>
          <p:nvSpPr>
            <p:cNvPr id="10" name="Google Shape;731;p24">
              <a:extLst>
                <a:ext uri="{FF2B5EF4-FFF2-40B4-BE49-F238E27FC236}">
                  <a16:creationId xmlns:a16="http://schemas.microsoft.com/office/drawing/2014/main" id="{683DE5B6-D67A-6171-9EF1-C7E0D5E50403}"/>
                </a:ext>
              </a:extLst>
            </p:cNvPr>
            <p:cNvSpPr txBox="1"/>
            <p:nvPr/>
          </p:nvSpPr>
          <p:spPr>
            <a:xfrm>
              <a:off x="1046754" y="2845271"/>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rPr>
                <a:t>AMS Services</a:t>
              </a:r>
              <a:endParaRPr kumimoji="0" sz="1400" b="0" i="0" u="none" strike="noStrike" kern="0" cap="none" spc="0" normalizeH="0" baseline="0" noProof="0">
                <a:ln>
                  <a:noFill/>
                </a:ln>
                <a:solidFill>
                  <a:schemeClr val="bg1"/>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14" name="Picture 13" descr="A picture containing graphics, font, line, colorfulness&#10;&#10;Description automatically generated">
            <a:extLst>
              <a:ext uri="{FF2B5EF4-FFF2-40B4-BE49-F238E27FC236}">
                <a16:creationId xmlns:a16="http://schemas.microsoft.com/office/drawing/2014/main" id="{6B5271B4-0BE8-9997-E163-1350FFF1E97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866959" y="3895253"/>
            <a:ext cx="277743" cy="277743"/>
          </a:xfrm>
          <a:prstGeom prst="rect">
            <a:avLst/>
          </a:prstGeom>
          <a:solidFill>
            <a:schemeClr val="bg1"/>
          </a:solidFill>
        </p:spPr>
      </p:pic>
      <p:grpSp>
        <p:nvGrpSpPr>
          <p:cNvPr id="15" name="Group 14">
            <a:extLst>
              <a:ext uri="{FF2B5EF4-FFF2-40B4-BE49-F238E27FC236}">
                <a16:creationId xmlns:a16="http://schemas.microsoft.com/office/drawing/2014/main" id="{C7BE1590-B68E-E7E6-7251-A1A8AC8AE659}"/>
              </a:ext>
            </a:extLst>
          </p:cNvPr>
          <p:cNvGrpSpPr/>
          <p:nvPr/>
        </p:nvGrpSpPr>
        <p:grpSpPr>
          <a:xfrm>
            <a:off x="335346" y="3733037"/>
            <a:ext cx="1844481" cy="2557487"/>
            <a:chOff x="870423" y="2298723"/>
            <a:chExt cx="1844481" cy="2557487"/>
          </a:xfrm>
        </p:grpSpPr>
        <p:grpSp>
          <p:nvGrpSpPr>
            <p:cNvPr id="16" name="Google Shape;723;p24">
              <a:extLst>
                <a:ext uri="{FF2B5EF4-FFF2-40B4-BE49-F238E27FC236}">
                  <a16:creationId xmlns:a16="http://schemas.microsoft.com/office/drawing/2014/main" id="{5C15C871-BB35-9F21-9420-1E31103A9862}"/>
                </a:ext>
              </a:extLst>
            </p:cNvPr>
            <p:cNvGrpSpPr/>
            <p:nvPr/>
          </p:nvGrpSpPr>
          <p:grpSpPr>
            <a:xfrm>
              <a:off x="870423" y="2298723"/>
              <a:ext cx="1826929" cy="2557487"/>
              <a:chOff x="478537" y="1479325"/>
              <a:chExt cx="1826929" cy="2557487"/>
            </a:xfrm>
          </p:grpSpPr>
          <p:sp>
            <p:nvSpPr>
              <p:cNvPr id="19" name="Google Shape;727;p24">
                <a:extLst>
                  <a:ext uri="{FF2B5EF4-FFF2-40B4-BE49-F238E27FC236}">
                    <a16:creationId xmlns:a16="http://schemas.microsoft.com/office/drawing/2014/main" id="{28D19500-7DD8-3FEC-22E2-DFA8AFFEB6FE}"/>
                  </a:ext>
                </a:extLst>
              </p:cNvPr>
              <p:cNvSpPr/>
              <p:nvPr/>
            </p:nvSpPr>
            <p:spPr>
              <a:xfrm rot="10800000">
                <a:off x="480488" y="1797846"/>
                <a:ext cx="1819800" cy="2238966"/>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20" name="Google Shape;726;p24">
                <a:extLst>
                  <a:ext uri="{FF2B5EF4-FFF2-40B4-BE49-F238E27FC236}">
                    <a16:creationId xmlns:a16="http://schemas.microsoft.com/office/drawing/2014/main" id="{12D9EB70-DFC5-1FCC-2D1A-624604FB1DBC}"/>
                  </a:ext>
                </a:extLst>
              </p:cNvPr>
              <p:cNvSpPr/>
              <p:nvPr/>
            </p:nvSpPr>
            <p:spPr>
              <a:xfrm>
                <a:off x="478537" y="1796397"/>
                <a:ext cx="1826929" cy="741657"/>
              </a:xfrm>
              <a:prstGeom prst="round2SameRect">
                <a:avLst>
                  <a:gd name="adj1" fmla="val 25638"/>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21" name="Google Shape;728;p24">
                <a:extLst>
                  <a:ext uri="{FF2B5EF4-FFF2-40B4-BE49-F238E27FC236}">
                    <a16:creationId xmlns:a16="http://schemas.microsoft.com/office/drawing/2014/main" id="{05E62D24-23A3-D43D-6377-BDC62431A819}"/>
                  </a:ext>
                </a:extLst>
              </p:cNvPr>
              <p:cNvSpPr/>
              <p:nvPr/>
            </p:nvSpPr>
            <p:spPr>
              <a:xfrm>
                <a:off x="1094588" y="1479325"/>
                <a:ext cx="591600" cy="591600"/>
              </a:xfrm>
              <a:prstGeom prst="ellipse">
                <a:avLst/>
              </a:prstGeom>
              <a:solidFill>
                <a:schemeClr val="bg1"/>
              </a:solidFill>
              <a:ln w="9525" cap="flat" cmpd="sng">
                <a:solidFill>
                  <a:srgbClr val="201646"/>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17" name="Google Shape;730;p24">
              <a:extLst>
                <a:ext uri="{FF2B5EF4-FFF2-40B4-BE49-F238E27FC236}">
                  <a16:creationId xmlns:a16="http://schemas.microsoft.com/office/drawing/2014/main" id="{6D4DF0EB-EEF0-A453-F975-D7590A7A8DB6}"/>
                </a:ext>
              </a:extLst>
            </p:cNvPr>
            <p:cNvSpPr txBox="1"/>
            <p:nvPr/>
          </p:nvSpPr>
          <p:spPr>
            <a:xfrm>
              <a:off x="895103" y="3388449"/>
              <a:ext cx="1819801" cy="1411094"/>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Brillio leverages </a:t>
              </a:r>
              <a:r>
                <a:rPr lang="en-US" sz="1100" b="1">
                  <a:solidFill>
                    <a:schemeClr val="bg1"/>
                  </a:solidFill>
                  <a:latin typeface="Aptos" panose="020B0004020202020204" pitchFamily="34" charset="0"/>
                </a:rPr>
                <a:t>SAP Cloud ALM</a:t>
              </a:r>
              <a:r>
                <a:rPr lang="en-US" sz="1100">
                  <a:solidFill>
                    <a:schemeClr val="bg1"/>
                  </a:solidFill>
                  <a:latin typeface="Aptos" panose="020B0004020202020204" pitchFamily="34" charset="0"/>
                </a:rPr>
                <a:t> to manage the entire lifecycle of SAP applications.</a:t>
              </a:r>
              <a:endParaRPr lang="en-US" sz="1100">
                <a:solidFill>
                  <a:schemeClr val="bg1"/>
                </a:solidFill>
                <a:highlight>
                  <a:srgbClr val="FFFF00"/>
                </a:highlight>
                <a:latin typeface="Aptos" panose="020B0004020202020204" pitchFamily="34" charset="0"/>
              </a:endParaRPr>
            </a:p>
          </p:txBody>
        </p:sp>
        <p:sp>
          <p:nvSpPr>
            <p:cNvPr id="18" name="Google Shape;731;p24">
              <a:extLst>
                <a:ext uri="{FF2B5EF4-FFF2-40B4-BE49-F238E27FC236}">
                  <a16:creationId xmlns:a16="http://schemas.microsoft.com/office/drawing/2014/main" id="{34005E50-D3D8-B666-FA34-876F50E3CD6C}"/>
                </a:ext>
              </a:extLst>
            </p:cNvPr>
            <p:cNvSpPr txBox="1"/>
            <p:nvPr/>
          </p:nvSpPr>
          <p:spPr>
            <a:xfrm>
              <a:off x="1046754" y="2886836"/>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2">
                      <a:lumMod val="95000"/>
                      <a:lumOff val="5000"/>
                    </a:schemeClr>
                  </a:solidFill>
                  <a:effectLst/>
                  <a:uLnTx/>
                  <a:uFillTx/>
                  <a:latin typeface="Aptos" panose="020B0004020202020204" pitchFamily="34" charset="0"/>
                  <a:ea typeface="Fira Sans Extra Condensed Medium"/>
                  <a:cs typeface="Fira Sans Extra Condensed Medium"/>
                  <a:sym typeface="Fira Sans Extra Condensed Medium"/>
                </a:rPr>
                <a:t>Cloud Lifecycle Management</a:t>
              </a:r>
              <a:endParaRPr kumimoji="0" sz="1400" b="0" i="0" u="none" strike="noStrike" kern="0" cap="none" spc="0" normalizeH="0" baseline="0" noProof="0">
                <a:ln>
                  <a:noFill/>
                </a:ln>
                <a:solidFill>
                  <a:schemeClr val="bg2">
                    <a:lumMod val="95000"/>
                    <a:lumOff val="5000"/>
                  </a:schemeClr>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23" name="Graphic 22" descr="Lecturer outline">
            <a:extLst>
              <a:ext uri="{FF2B5EF4-FFF2-40B4-BE49-F238E27FC236}">
                <a16:creationId xmlns:a16="http://schemas.microsoft.com/office/drawing/2014/main" id="{9A56BD84-9A9C-1931-4667-B414A83167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7323" y="3825207"/>
            <a:ext cx="385154" cy="385154"/>
          </a:xfrm>
          <a:prstGeom prst="rect">
            <a:avLst/>
          </a:prstGeom>
        </p:spPr>
      </p:pic>
      <p:grpSp>
        <p:nvGrpSpPr>
          <p:cNvPr id="24" name="Group 23">
            <a:extLst>
              <a:ext uri="{FF2B5EF4-FFF2-40B4-BE49-F238E27FC236}">
                <a16:creationId xmlns:a16="http://schemas.microsoft.com/office/drawing/2014/main" id="{B682B4D2-D1C0-BD0E-AA98-77C425A381D8}"/>
              </a:ext>
            </a:extLst>
          </p:cNvPr>
          <p:cNvGrpSpPr/>
          <p:nvPr/>
        </p:nvGrpSpPr>
        <p:grpSpPr>
          <a:xfrm>
            <a:off x="328508" y="1064761"/>
            <a:ext cx="1844481" cy="2557487"/>
            <a:chOff x="870423" y="2298723"/>
            <a:chExt cx="1844481" cy="2557487"/>
          </a:xfrm>
        </p:grpSpPr>
        <p:grpSp>
          <p:nvGrpSpPr>
            <p:cNvPr id="25" name="Google Shape;723;p24">
              <a:extLst>
                <a:ext uri="{FF2B5EF4-FFF2-40B4-BE49-F238E27FC236}">
                  <a16:creationId xmlns:a16="http://schemas.microsoft.com/office/drawing/2014/main" id="{BB6194E3-2A43-F3CC-7334-B3D245244822}"/>
                </a:ext>
              </a:extLst>
            </p:cNvPr>
            <p:cNvGrpSpPr/>
            <p:nvPr/>
          </p:nvGrpSpPr>
          <p:grpSpPr>
            <a:xfrm>
              <a:off x="870423" y="2298723"/>
              <a:ext cx="1826929" cy="2557487"/>
              <a:chOff x="478537" y="1479325"/>
              <a:chExt cx="1826929" cy="2557487"/>
            </a:xfrm>
          </p:grpSpPr>
          <p:sp>
            <p:nvSpPr>
              <p:cNvPr id="29" name="Google Shape;727;p24">
                <a:extLst>
                  <a:ext uri="{FF2B5EF4-FFF2-40B4-BE49-F238E27FC236}">
                    <a16:creationId xmlns:a16="http://schemas.microsoft.com/office/drawing/2014/main" id="{79AC914E-D571-EA6C-7E09-C2CD59346E3D}"/>
                  </a:ext>
                </a:extLst>
              </p:cNvPr>
              <p:cNvSpPr/>
              <p:nvPr/>
            </p:nvSpPr>
            <p:spPr>
              <a:xfrm rot="10800000">
                <a:off x="480488" y="1797846"/>
                <a:ext cx="1819800" cy="2238966"/>
              </a:xfrm>
              <a:prstGeom prst="roundRect">
                <a:avLst>
                  <a:gd name="adj" fmla="val 9056"/>
                </a:avLst>
              </a:prstGeom>
              <a:solidFill>
                <a:schemeClr val="accent2">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39" name="Google Shape;726;p24">
                <a:extLst>
                  <a:ext uri="{FF2B5EF4-FFF2-40B4-BE49-F238E27FC236}">
                    <a16:creationId xmlns:a16="http://schemas.microsoft.com/office/drawing/2014/main" id="{5AC74453-8063-2144-C1F0-BF47EEA4C024}"/>
                  </a:ext>
                </a:extLst>
              </p:cNvPr>
              <p:cNvSpPr/>
              <p:nvPr/>
            </p:nvSpPr>
            <p:spPr>
              <a:xfrm>
                <a:off x="478537" y="1796397"/>
                <a:ext cx="1826929" cy="741657"/>
              </a:xfrm>
              <a:prstGeom prst="round2SameRect">
                <a:avLst>
                  <a:gd name="adj1" fmla="val 25638"/>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ptos" panose="020B0004020202020204" pitchFamily="34" charset="0"/>
                  <a:cs typeface="Arial"/>
                  <a:sym typeface="Arial"/>
                </a:endParaRPr>
              </a:p>
            </p:txBody>
          </p:sp>
          <p:sp>
            <p:nvSpPr>
              <p:cNvPr id="56" name="Google Shape;728;p24">
                <a:extLst>
                  <a:ext uri="{FF2B5EF4-FFF2-40B4-BE49-F238E27FC236}">
                    <a16:creationId xmlns:a16="http://schemas.microsoft.com/office/drawing/2014/main" id="{EBBEDE21-47FE-439A-9489-6F88783C4639}"/>
                  </a:ext>
                </a:extLst>
              </p:cNvPr>
              <p:cNvSpPr/>
              <p:nvPr/>
            </p:nvSpPr>
            <p:spPr>
              <a:xfrm>
                <a:off x="1094588" y="1479325"/>
                <a:ext cx="591600" cy="591600"/>
              </a:xfrm>
              <a:prstGeom prst="ellipse">
                <a:avLst/>
              </a:prstGeom>
              <a:solidFill>
                <a:schemeClr val="bg1"/>
              </a:solidFill>
              <a:ln w="9525" cap="flat" cmpd="sng">
                <a:solidFill>
                  <a:srgbClr val="201646"/>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a:ln>
                    <a:noFill/>
                  </a:ln>
                  <a:solidFill>
                    <a:srgbClr val="04738C"/>
                  </a:solidFill>
                  <a:effectLst/>
                  <a:uLnTx/>
                  <a:uFillTx/>
                  <a:latin typeface="Aptos" panose="020B0004020202020204" pitchFamily="34" charset="0"/>
                  <a:ea typeface="Fira Sans"/>
                  <a:cs typeface="Fira Sans"/>
                  <a:sym typeface="Fira Sans"/>
                </a:endParaRPr>
              </a:p>
            </p:txBody>
          </p:sp>
        </p:grpSp>
        <p:sp>
          <p:nvSpPr>
            <p:cNvPr id="26" name="Google Shape;730;p24">
              <a:extLst>
                <a:ext uri="{FF2B5EF4-FFF2-40B4-BE49-F238E27FC236}">
                  <a16:creationId xmlns:a16="http://schemas.microsoft.com/office/drawing/2014/main" id="{333E32FE-16FD-2ED3-4B14-A748B7FDBA2F}"/>
                </a:ext>
              </a:extLst>
            </p:cNvPr>
            <p:cNvSpPr txBox="1"/>
            <p:nvPr/>
          </p:nvSpPr>
          <p:spPr>
            <a:xfrm>
              <a:off x="895103" y="3388449"/>
              <a:ext cx="1819801" cy="1411094"/>
            </a:xfrm>
            <a:prstGeom prst="rect">
              <a:avLst/>
            </a:prstGeom>
            <a:noFill/>
            <a:ln>
              <a:noFill/>
            </a:ln>
          </p:spPr>
          <p:txBody>
            <a:bodyPr spcFirstLastPara="1" wrap="square" lIns="91425" tIns="91425" rIns="91425" bIns="91425" anchor="t" anchorCtr="0">
              <a:noAutofit/>
            </a:bodyPr>
            <a:lstStyle/>
            <a:p>
              <a:pPr marL="171450" marR="0" lvl="0" indent="-171450" algn="l" defTabSz="609585"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a:solidFill>
                    <a:schemeClr val="bg1"/>
                  </a:solidFill>
                  <a:latin typeface="Aptos" panose="020B0004020202020204" pitchFamily="34" charset="0"/>
                </a:rPr>
                <a:t>Migrating </a:t>
              </a:r>
              <a:r>
                <a:rPr lang="en-US" sz="1100" b="1">
                  <a:solidFill>
                    <a:schemeClr val="bg1"/>
                  </a:solidFill>
                  <a:latin typeface="Aptos" panose="020B0004020202020204" pitchFamily="34" charset="0"/>
                </a:rPr>
                <a:t>SAP systems</a:t>
              </a:r>
              <a:r>
                <a:rPr lang="en-US" sz="1100">
                  <a:solidFill>
                    <a:schemeClr val="bg1"/>
                  </a:solidFill>
                  <a:latin typeface="Aptos" panose="020B0004020202020204" pitchFamily="34" charset="0"/>
                </a:rPr>
                <a:t> to cloud environments, leveraging </a:t>
              </a:r>
              <a:r>
                <a:rPr lang="en-US" sz="1100" b="1">
                  <a:solidFill>
                    <a:schemeClr val="bg1"/>
                  </a:solidFill>
                  <a:latin typeface="Aptos" panose="020B0004020202020204" pitchFamily="34" charset="0"/>
                </a:rPr>
                <a:t>multi-cloud strategies</a:t>
              </a:r>
              <a:r>
                <a:rPr lang="en-US" sz="1100">
                  <a:solidFill>
                    <a:schemeClr val="bg1"/>
                  </a:solidFill>
                  <a:latin typeface="Aptos" panose="020B0004020202020204" pitchFamily="34" charset="0"/>
                </a:rPr>
                <a:t> and </a:t>
              </a:r>
              <a:r>
                <a:rPr lang="en-US" sz="1100" b="1">
                  <a:solidFill>
                    <a:schemeClr val="bg1"/>
                  </a:solidFill>
                  <a:latin typeface="Aptos" panose="020B0004020202020204" pitchFamily="34" charset="0"/>
                </a:rPr>
                <a:t>cloud-native services</a:t>
              </a:r>
              <a:endParaRPr lang="en-US" sz="1100">
                <a:solidFill>
                  <a:schemeClr val="bg1"/>
                </a:solidFill>
                <a:latin typeface="Aptos" panose="020B0004020202020204" pitchFamily="34" charset="0"/>
              </a:endParaRPr>
            </a:p>
          </p:txBody>
        </p:sp>
        <p:sp>
          <p:nvSpPr>
            <p:cNvPr id="27" name="Google Shape;731;p24">
              <a:extLst>
                <a:ext uri="{FF2B5EF4-FFF2-40B4-BE49-F238E27FC236}">
                  <a16:creationId xmlns:a16="http://schemas.microsoft.com/office/drawing/2014/main" id="{174FB79C-8559-4F23-3182-CA45772BB5CC}"/>
                </a:ext>
              </a:extLst>
            </p:cNvPr>
            <p:cNvSpPr txBox="1"/>
            <p:nvPr/>
          </p:nvSpPr>
          <p:spPr>
            <a:xfrm>
              <a:off x="1046754" y="2886836"/>
              <a:ext cx="1516500" cy="429600"/>
            </a:xfrm>
            <a:prstGeom prst="rect">
              <a:avLst/>
            </a:prstGeom>
            <a:noFill/>
            <a:ln>
              <a:noFill/>
            </a:ln>
          </p:spPr>
          <p:txBody>
            <a:bodyPr spcFirstLastPara="1" wrap="square" lIns="91425" tIns="91425" rIns="91425" bIns="91425" anchor="ctr" anchorCtr="0">
              <a:noAutofit/>
            </a:bodyPr>
            <a:lstStyle/>
            <a:p>
              <a:pPr marL="0" marR="0" lvl="0" indent="0" algn="ctr" defTabSz="609585"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chemeClr val="bg2">
                      <a:lumMod val="95000"/>
                      <a:lumOff val="5000"/>
                    </a:schemeClr>
                  </a:solidFill>
                  <a:effectLst/>
                  <a:uLnTx/>
                  <a:uFillTx/>
                  <a:latin typeface="Aptos" panose="020B0004020202020204" pitchFamily="34" charset="0"/>
                  <a:ea typeface="Fira Sans Extra Condensed Medium"/>
                  <a:cs typeface="Fira Sans Extra Condensed Medium"/>
                  <a:sym typeface="Fira Sans Extra Condensed Medium"/>
                </a:rPr>
                <a:t>Cloud Transformation</a:t>
              </a:r>
              <a:endParaRPr kumimoji="0" sz="1400" b="0" i="0" u="none" strike="noStrike" kern="0" cap="none" spc="0" normalizeH="0" baseline="0" noProof="0">
                <a:ln>
                  <a:noFill/>
                </a:ln>
                <a:solidFill>
                  <a:schemeClr val="bg2">
                    <a:lumMod val="95000"/>
                    <a:lumOff val="5000"/>
                  </a:schemeClr>
                </a:solidFill>
                <a:effectLst/>
                <a:uLnTx/>
                <a:uFillTx/>
                <a:latin typeface="Aptos" panose="020B0004020202020204" pitchFamily="34" charset="0"/>
                <a:ea typeface="Fira Sans Extra Condensed Medium"/>
                <a:cs typeface="Fira Sans Extra Condensed Medium"/>
                <a:sym typeface="Fira Sans Extra Condensed Medium"/>
              </a:endParaRPr>
            </a:p>
          </p:txBody>
        </p:sp>
      </p:grpSp>
      <p:pic>
        <p:nvPicPr>
          <p:cNvPr id="61" name="Graphic 60" descr="Truck with solid fill">
            <a:extLst>
              <a:ext uri="{FF2B5EF4-FFF2-40B4-BE49-F238E27FC236}">
                <a16:creationId xmlns:a16="http://schemas.microsoft.com/office/drawing/2014/main" id="{AC6BEBD0-8CCA-E0C4-79F8-BED44A6E2E0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0342" y="1116489"/>
            <a:ext cx="445492" cy="445492"/>
          </a:xfrm>
          <a:prstGeom prst="rect">
            <a:avLst/>
          </a:prstGeom>
        </p:spPr>
      </p:pic>
      <p:sp>
        <p:nvSpPr>
          <p:cNvPr id="62" name="TextBox 61">
            <a:extLst>
              <a:ext uri="{FF2B5EF4-FFF2-40B4-BE49-F238E27FC236}">
                <a16:creationId xmlns:a16="http://schemas.microsoft.com/office/drawing/2014/main" id="{4292D9AC-FB81-8B36-AAA3-B7C23FECC857}"/>
              </a:ext>
            </a:extLst>
          </p:cNvPr>
          <p:cNvSpPr txBox="1"/>
          <p:nvPr/>
        </p:nvSpPr>
        <p:spPr>
          <a:xfrm>
            <a:off x="9260732" y="49611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63" name="TextBox 62">
            <a:extLst>
              <a:ext uri="{FF2B5EF4-FFF2-40B4-BE49-F238E27FC236}">
                <a16:creationId xmlns:a16="http://schemas.microsoft.com/office/drawing/2014/main" id="{74457E8C-59FA-0813-45B9-FE8379CBAB2D}"/>
              </a:ext>
            </a:extLst>
          </p:cNvPr>
          <p:cNvSpPr txBox="1"/>
          <p:nvPr/>
        </p:nvSpPr>
        <p:spPr>
          <a:xfrm>
            <a:off x="9873574" y="86576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2660684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3738-C07F-AAF7-A3F8-660FCB1ACB48}"/>
              </a:ext>
            </a:extLst>
          </p:cNvPr>
          <p:cNvSpPr>
            <a:spLocks noGrp="1"/>
          </p:cNvSpPr>
          <p:nvPr>
            <p:ph type="title"/>
          </p:nvPr>
        </p:nvSpPr>
        <p:spPr>
          <a:xfrm>
            <a:off x="365760" y="342900"/>
            <a:ext cx="11460480" cy="914400"/>
          </a:xfrm>
        </p:spPr>
        <p:txBody>
          <a:bodyPr/>
          <a:lstStyle/>
          <a:p>
            <a:r>
              <a:rPr lang="en-US">
                <a:solidFill>
                  <a:srgbClr val="002060"/>
                </a:solidFill>
                <a:latin typeface="Aptos" panose="020B0004020202020204" pitchFamily="34" charset="0"/>
              </a:rPr>
              <a:t>Transforming with SAP Functional Modules</a:t>
            </a:r>
            <a:br>
              <a:rPr lang="en-US">
                <a:latin typeface="Aptos" panose="020B0004020202020204" pitchFamily="34" charset="0"/>
              </a:rPr>
            </a:br>
            <a:r>
              <a:rPr lang="en-US" sz="1400" b="0">
                <a:solidFill>
                  <a:srgbClr val="002060"/>
                </a:solidFill>
                <a:latin typeface="Aptos" panose="020B0004020202020204" pitchFamily="34" charset="0"/>
              </a:rPr>
              <a:t>Manufacturing, Supply Chain, and Financials</a:t>
            </a:r>
            <a:endParaRPr lang="en-IN" sz="1600" b="0">
              <a:solidFill>
                <a:srgbClr val="002060"/>
              </a:solidFill>
              <a:latin typeface="Aptos" panose="020B0004020202020204" pitchFamily="34" charset="0"/>
            </a:endParaRPr>
          </a:p>
        </p:txBody>
      </p:sp>
      <p:grpSp>
        <p:nvGrpSpPr>
          <p:cNvPr id="92" name="Group 91">
            <a:extLst>
              <a:ext uri="{FF2B5EF4-FFF2-40B4-BE49-F238E27FC236}">
                <a16:creationId xmlns:a16="http://schemas.microsoft.com/office/drawing/2014/main" id="{1737CA1C-7F92-F158-EBAF-26FD0CA9814F}"/>
              </a:ext>
            </a:extLst>
          </p:cNvPr>
          <p:cNvGrpSpPr/>
          <p:nvPr/>
        </p:nvGrpSpPr>
        <p:grpSpPr>
          <a:xfrm>
            <a:off x="1086442" y="1440613"/>
            <a:ext cx="2040886" cy="4674253"/>
            <a:chOff x="6705600" y="1452504"/>
            <a:chExt cx="2040886" cy="4252745"/>
          </a:xfrm>
        </p:grpSpPr>
        <p:grpSp>
          <p:nvGrpSpPr>
            <p:cNvPr id="84" name="Group 83">
              <a:extLst>
                <a:ext uri="{FF2B5EF4-FFF2-40B4-BE49-F238E27FC236}">
                  <a16:creationId xmlns:a16="http://schemas.microsoft.com/office/drawing/2014/main" id="{9DA88887-E5F8-EFD3-861E-F83AC074A9E2}"/>
                </a:ext>
              </a:extLst>
            </p:cNvPr>
            <p:cNvGrpSpPr/>
            <p:nvPr/>
          </p:nvGrpSpPr>
          <p:grpSpPr>
            <a:xfrm>
              <a:off x="6705600" y="1703690"/>
              <a:ext cx="2040886" cy="4001559"/>
              <a:chOff x="283028" y="1415350"/>
              <a:chExt cx="2040886" cy="4001559"/>
            </a:xfrm>
          </p:grpSpPr>
          <p:sp>
            <p:nvSpPr>
              <p:cNvPr id="85" name="Rectangle: Rounded Corners 84">
                <a:extLst>
                  <a:ext uri="{FF2B5EF4-FFF2-40B4-BE49-F238E27FC236}">
                    <a16:creationId xmlns:a16="http://schemas.microsoft.com/office/drawing/2014/main" id="{8C883223-4198-42BB-B3D5-FB459C24E007}"/>
                  </a:ext>
                </a:extLst>
              </p:cNvPr>
              <p:cNvSpPr/>
              <p:nvPr/>
            </p:nvSpPr>
            <p:spPr>
              <a:xfrm>
                <a:off x="283029" y="1415350"/>
                <a:ext cx="2040885" cy="4001559"/>
              </a:xfrm>
              <a:prstGeom prst="roundRect">
                <a:avLst>
                  <a:gd name="adj" fmla="val 7611"/>
                </a:avLst>
              </a:prstGeom>
              <a:solidFill>
                <a:schemeClr val="accent2">
                  <a:lumMod val="20000"/>
                  <a:lumOff val="80000"/>
                </a:schemeClr>
              </a:solidFill>
              <a:ln w="1905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86" name="Rectangle 85">
                <a:extLst>
                  <a:ext uri="{FF2B5EF4-FFF2-40B4-BE49-F238E27FC236}">
                    <a16:creationId xmlns:a16="http://schemas.microsoft.com/office/drawing/2014/main" id="{1461A710-DA74-1E51-2785-3BA39C32847E}"/>
                  </a:ext>
                </a:extLst>
              </p:cNvPr>
              <p:cNvSpPr/>
              <p:nvPr/>
            </p:nvSpPr>
            <p:spPr>
              <a:xfrm>
                <a:off x="283028" y="2110028"/>
                <a:ext cx="2040883" cy="566059"/>
              </a:xfrm>
              <a:prstGeom prst="rect">
                <a:avLst/>
              </a:prstGeom>
              <a:noFill/>
              <a:ln w="12700">
                <a:noFill/>
              </a:ln>
            </p:spPr>
            <p:txBody>
              <a:bodyPr vert="horz" lIns="108000" tIns="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002060"/>
                    </a:solidFill>
                    <a:effectLst/>
                    <a:uLnTx/>
                    <a:uFillTx/>
                    <a:latin typeface="Aptos" panose="020B0004020202020204" pitchFamily="34" charset="0"/>
                  </a:rPr>
                  <a:t>Manufacturing Excellence</a:t>
                </a:r>
              </a:p>
            </p:txBody>
          </p:sp>
          <p:sp>
            <p:nvSpPr>
              <p:cNvPr id="87" name="TextBox 86">
                <a:extLst>
                  <a:ext uri="{FF2B5EF4-FFF2-40B4-BE49-F238E27FC236}">
                    <a16:creationId xmlns:a16="http://schemas.microsoft.com/office/drawing/2014/main" id="{5FD2818A-A849-6252-4D62-74EF32E5022F}"/>
                  </a:ext>
                </a:extLst>
              </p:cNvPr>
              <p:cNvSpPr txBox="1"/>
              <p:nvPr/>
            </p:nvSpPr>
            <p:spPr>
              <a:xfrm>
                <a:off x="381000" y="3088824"/>
                <a:ext cx="1361044" cy="1469571"/>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88" name="TextBox 87">
                <a:extLst>
                  <a:ext uri="{FF2B5EF4-FFF2-40B4-BE49-F238E27FC236}">
                    <a16:creationId xmlns:a16="http://schemas.microsoft.com/office/drawing/2014/main" id="{9DF638A6-7EFD-55CE-C1FB-69050D0C61AB}"/>
                  </a:ext>
                </a:extLst>
              </p:cNvPr>
              <p:cNvSpPr txBox="1"/>
              <p:nvPr/>
            </p:nvSpPr>
            <p:spPr>
              <a:xfrm>
                <a:off x="283028" y="2871108"/>
                <a:ext cx="1948543" cy="2246047"/>
              </a:xfrm>
              <a:prstGeom prst="rect">
                <a:avLst/>
              </a:prstGeom>
              <a:noFill/>
            </p:spPr>
            <p:txBody>
              <a:bodyPr wrap="square" lIns="0" tIns="0" rIns="0" bIns="0" rtlCol="0">
                <a:noAutofit/>
              </a:bodyPr>
              <a:lstStyle/>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Production Planning (SAP PP): Streamline production schedules and reduce lead times.</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Quality Management (SAP QM): Enhance product quality and compliance with industry standards.</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Plant Maintenance (SAP PM): Improve equipment uptime and maintenance efficiency.</a:t>
                </a:r>
              </a:p>
            </p:txBody>
          </p:sp>
        </p:grpSp>
        <p:sp>
          <p:nvSpPr>
            <p:cNvPr id="90" name="Oval 89">
              <a:extLst>
                <a:ext uri="{FF2B5EF4-FFF2-40B4-BE49-F238E27FC236}">
                  <a16:creationId xmlns:a16="http://schemas.microsoft.com/office/drawing/2014/main" id="{A233074E-134B-C5F9-FA86-A278D96686DD}"/>
                </a:ext>
              </a:extLst>
            </p:cNvPr>
            <p:cNvSpPr/>
            <p:nvPr/>
          </p:nvSpPr>
          <p:spPr>
            <a:xfrm>
              <a:off x="7334552" y="1452504"/>
              <a:ext cx="772885" cy="674866"/>
            </a:xfrm>
            <a:prstGeom prst="ellipse">
              <a:avLst/>
            </a:prstGeom>
            <a:solidFill>
              <a:schemeClr val="bg1"/>
            </a:solidFill>
            <a:ln w="1270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grpSp>
      <p:grpSp>
        <p:nvGrpSpPr>
          <p:cNvPr id="93" name="Group 92">
            <a:extLst>
              <a:ext uri="{FF2B5EF4-FFF2-40B4-BE49-F238E27FC236}">
                <a16:creationId xmlns:a16="http://schemas.microsoft.com/office/drawing/2014/main" id="{D032362D-F6F4-BC77-9B5F-74E7A6BD1A25}"/>
              </a:ext>
            </a:extLst>
          </p:cNvPr>
          <p:cNvGrpSpPr/>
          <p:nvPr/>
        </p:nvGrpSpPr>
        <p:grpSpPr>
          <a:xfrm>
            <a:off x="3774291" y="1440614"/>
            <a:ext cx="2040886" cy="4674252"/>
            <a:chOff x="6705600" y="1452504"/>
            <a:chExt cx="2040886" cy="4252745"/>
          </a:xfrm>
        </p:grpSpPr>
        <p:grpSp>
          <p:nvGrpSpPr>
            <p:cNvPr id="94" name="Group 93">
              <a:extLst>
                <a:ext uri="{FF2B5EF4-FFF2-40B4-BE49-F238E27FC236}">
                  <a16:creationId xmlns:a16="http://schemas.microsoft.com/office/drawing/2014/main" id="{0243A8D0-EE45-E645-E1A8-FE12E8EAD58B}"/>
                </a:ext>
              </a:extLst>
            </p:cNvPr>
            <p:cNvGrpSpPr/>
            <p:nvPr/>
          </p:nvGrpSpPr>
          <p:grpSpPr>
            <a:xfrm>
              <a:off x="6705600" y="1703691"/>
              <a:ext cx="2040886" cy="4001558"/>
              <a:chOff x="283028" y="1415351"/>
              <a:chExt cx="2040886" cy="4001558"/>
            </a:xfrm>
          </p:grpSpPr>
          <p:sp>
            <p:nvSpPr>
              <p:cNvPr id="98" name="Rectangle: Rounded Corners 97">
                <a:extLst>
                  <a:ext uri="{FF2B5EF4-FFF2-40B4-BE49-F238E27FC236}">
                    <a16:creationId xmlns:a16="http://schemas.microsoft.com/office/drawing/2014/main" id="{B9380880-3B4E-E1E1-2912-44BF09D97493}"/>
                  </a:ext>
                </a:extLst>
              </p:cNvPr>
              <p:cNvSpPr/>
              <p:nvPr/>
            </p:nvSpPr>
            <p:spPr>
              <a:xfrm>
                <a:off x="283029" y="1415351"/>
                <a:ext cx="2040885" cy="4001558"/>
              </a:xfrm>
              <a:prstGeom prst="roundRect">
                <a:avLst>
                  <a:gd name="adj" fmla="val 7611"/>
                </a:avLst>
              </a:prstGeom>
              <a:solidFill>
                <a:schemeClr val="accent2">
                  <a:lumMod val="20000"/>
                  <a:lumOff val="80000"/>
                </a:schemeClr>
              </a:solidFill>
              <a:ln w="1905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99" name="Rectangle 98">
                <a:extLst>
                  <a:ext uri="{FF2B5EF4-FFF2-40B4-BE49-F238E27FC236}">
                    <a16:creationId xmlns:a16="http://schemas.microsoft.com/office/drawing/2014/main" id="{9582C560-029E-B0B7-4E0B-2DE006633E2F}"/>
                  </a:ext>
                </a:extLst>
              </p:cNvPr>
              <p:cNvSpPr/>
              <p:nvPr/>
            </p:nvSpPr>
            <p:spPr>
              <a:xfrm>
                <a:off x="283028" y="2110028"/>
                <a:ext cx="2040883" cy="566059"/>
              </a:xfrm>
              <a:prstGeom prst="rect">
                <a:avLst/>
              </a:prstGeom>
              <a:noFill/>
              <a:ln w="12700">
                <a:noFill/>
              </a:ln>
            </p:spPr>
            <p:txBody>
              <a:bodyPr vert="horz" lIns="108000" tIns="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002060"/>
                    </a:solidFill>
                    <a:effectLst/>
                    <a:uLnTx/>
                    <a:uFillTx/>
                    <a:latin typeface="Aptos" panose="020B0004020202020204" pitchFamily="34" charset="0"/>
                  </a:rPr>
                  <a:t>Supply Chain Optimization</a:t>
                </a:r>
              </a:p>
            </p:txBody>
          </p:sp>
          <p:sp>
            <p:nvSpPr>
              <p:cNvPr id="101" name="TextBox 100">
                <a:extLst>
                  <a:ext uri="{FF2B5EF4-FFF2-40B4-BE49-F238E27FC236}">
                    <a16:creationId xmlns:a16="http://schemas.microsoft.com/office/drawing/2014/main" id="{92EA0BEC-AA88-B620-E2CC-87FC279759F3}"/>
                  </a:ext>
                </a:extLst>
              </p:cNvPr>
              <p:cNvSpPr txBox="1"/>
              <p:nvPr/>
            </p:nvSpPr>
            <p:spPr>
              <a:xfrm>
                <a:off x="283028" y="2849065"/>
                <a:ext cx="1948543" cy="2246047"/>
              </a:xfrm>
              <a:prstGeom prst="rect">
                <a:avLst/>
              </a:prstGeom>
              <a:noFill/>
              <a:ln>
                <a:noFill/>
              </a:ln>
            </p:spPr>
            <p:txBody>
              <a:bodyPr wrap="square" lIns="0" tIns="0" rIns="0" bIns="0" rtlCol="0">
                <a:noAutofit/>
              </a:bodyPr>
              <a:lstStyle/>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Materials Management (SAP MM): Optimize inventory levels and procurement processes.</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Sales and Distribution (SAP SD): Streamline order processing and fulfillment.</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Extended Warehouse Management (SAP EWM): Enhance warehouse operations and efficiency.</a:t>
                </a:r>
              </a:p>
            </p:txBody>
          </p:sp>
        </p:grpSp>
        <p:sp>
          <p:nvSpPr>
            <p:cNvPr id="96" name="Oval 95">
              <a:extLst>
                <a:ext uri="{FF2B5EF4-FFF2-40B4-BE49-F238E27FC236}">
                  <a16:creationId xmlns:a16="http://schemas.microsoft.com/office/drawing/2014/main" id="{A14B6E1E-A022-A4EB-4102-60FE1F708493}"/>
                </a:ext>
              </a:extLst>
            </p:cNvPr>
            <p:cNvSpPr/>
            <p:nvPr/>
          </p:nvSpPr>
          <p:spPr>
            <a:xfrm>
              <a:off x="7334552" y="1452504"/>
              <a:ext cx="772885" cy="692686"/>
            </a:xfrm>
            <a:prstGeom prst="ellipse">
              <a:avLst/>
            </a:prstGeom>
            <a:solidFill>
              <a:schemeClr val="bg1"/>
            </a:solidFill>
            <a:ln w="1270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grpSp>
      <p:grpSp>
        <p:nvGrpSpPr>
          <p:cNvPr id="102" name="Group 101">
            <a:extLst>
              <a:ext uri="{FF2B5EF4-FFF2-40B4-BE49-F238E27FC236}">
                <a16:creationId xmlns:a16="http://schemas.microsoft.com/office/drawing/2014/main" id="{70D36A14-B5EB-894D-F43B-3019DC985624}"/>
              </a:ext>
            </a:extLst>
          </p:cNvPr>
          <p:cNvGrpSpPr/>
          <p:nvPr/>
        </p:nvGrpSpPr>
        <p:grpSpPr>
          <a:xfrm>
            <a:off x="6462140" y="1440614"/>
            <a:ext cx="2040886" cy="4674252"/>
            <a:chOff x="6705600" y="1452504"/>
            <a:chExt cx="2040886" cy="4252745"/>
          </a:xfrm>
        </p:grpSpPr>
        <p:grpSp>
          <p:nvGrpSpPr>
            <p:cNvPr id="103" name="Group 102">
              <a:extLst>
                <a:ext uri="{FF2B5EF4-FFF2-40B4-BE49-F238E27FC236}">
                  <a16:creationId xmlns:a16="http://schemas.microsoft.com/office/drawing/2014/main" id="{12BA0306-E6D6-FC3B-4CA2-84C24E5DA969}"/>
                </a:ext>
              </a:extLst>
            </p:cNvPr>
            <p:cNvGrpSpPr/>
            <p:nvPr/>
          </p:nvGrpSpPr>
          <p:grpSpPr>
            <a:xfrm>
              <a:off x="6705600" y="1703691"/>
              <a:ext cx="2040886" cy="4001558"/>
              <a:chOff x="283028" y="1415351"/>
              <a:chExt cx="2040886" cy="4001558"/>
            </a:xfrm>
          </p:grpSpPr>
          <p:sp>
            <p:nvSpPr>
              <p:cNvPr id="107" name="Rectangle: Rounded Corners 106">
                <a:extLst>
                  <a:ext uri="{FF2B5EF4-FFF2-40B4-BE49-F238E27FC236}">
                    <a16:creationId xmlns:a16="http://schemas.microsoft.com/office/drawing/2014/main" id="{742A6439-F55E-3D77-4F43-E270C3EAAA51}"/>
                  </a:ext>
                </a:extLst>
              </p:cNvPr>
              <p:cNvSpPr/>
              <p:nvPr/>
            </p:nvSpPr>
            <p:spPr>
              <a:xfrm>
                <a:off x="283029" y="1415351"/>
                <a:ext cx="2040885" cy="4001558"/>
              </a:xfrm>
              <a:prstGeom prst="roundRect">
                <a:avLst>
                  <a:gd name="adj" fmla="val 7134"/>
                </a:avLst>
              </a:prstGeom>
              <a:solidFill>
                <a:schemeClr val="accent2">
                  <a:lumMod val="20000"/>
                  <a:lumOff val="80000"/>
                </a:schemeClr>
              </a:solidFill>
              <a:ln w="1905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108" name="Rectangle 107">
                <a:extLst>
                  <a:ext uri="{FF2B5EF4-FFF2-40B4-BE49-F238E27FC236}">
                    <a16:creationId xmlns:a16="http://schemas.microsoft.com/office/drawing/2014/main" id="{E0ABF820-8239-5154-1A74-9DBF4FCC5C40}"/>
                  </a:ext>
                </a:extLst>
              </p:cNvPr>
              <p:cNvSpPr/>
              <p:nvPr/>
            </p:nvSpPr>
            <p:spPr>
              <a:xfrm>
                <a:off x="303177" y="2110028"/>
                <a:ext cx="1948543" cy="566059"/>
              </a:xfrm>
              <a:prstGeom prst="rect">
                <a:avLst/>
              </a:prstGeom>
              <a:noFill/>
              <a:ln w="12700">
                <a:noFill/>
              </a:ln>
            </p:spPr>
            <p:txBody>
              <a:bodyPr vert="horz" lIns="108000" tIns="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002060"/>
                    </a:solidFill>
                    <a:effectLst/>
                    <a:uLnTx/>
                    <a:uFillTx/>
                    <a:latin typeface="Aptos" panose="020B0004020202020204" pitchFamily="34" charset="0"/>
                  </a:rPr>
                  <a:t>Financial Agility</a:t>
                </a:r>
              </a:p>
            </p:txBody>
          </p:sp>
          <p:sp>
            <p:nvSpPr>
              <p:cNvPr id="109" name="TextBox 108">
                <a:extLst>
                  <a:ext uri="{FF2B5EF4-FFF2-40B4-BE49-F238E27FC236}">
                    <a16:creationId xmlns:a16="http://schemas.microsoft.com/office/drawing/2014/main" id="{42DFDBFE-9E21-36B3-4234-C95FDCA1256D}"/>
                  </a:ext>
                </a:extLst>
              </p:cNvPr>
              <p:cNvSpPr txBox="1"/>
              <p:nvPr/>
            </p:nvSpPr>
            <p:spPr>
              <a:xfrm>
                <a:off x="381000" y="3088824"/>
                <a:ext cx="1361044" cy="1469571"/>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110" name="TextBox 109">
                <a:extLst>
                  <a:ext uri="{FF2B5EF4-FFF2-40B4-BE49-F238E27FC236}">
                    <a16:creationId xmlns:a16="http://schemas.microsoft.com/office/drawing/2014/main" id="{8979CA37-91E7-F779-9362-BCCE5409C0A2}"/>
                  </a:ext>
                </a:extLst>
              </p:cNvPr>
              <p:cNvSpPr txBox="1"/>
              <p:nvPr/>
            </p:nvSpPr>
            <p:spPr>
              <a:xfrm>
                <a:off x="283028" y="2871108"/>
                <a:ext cx="1948543" cy="2246047"/>
              </a:xfrm>
              <a:prstGeom prst="rect">
                <a:avLst/>
              </a:prstGeom>
              <a:noFill/>
            </p:spPr>
            <p:txBody>
              <a:bodyPr wrap="square" lIns="0" tIns="0" rIns="0" bIns="0" rtlCol="0">
                <a:noAutofit/>
              </a:bodyPr>
              <a:lstStyle/>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Financial Accounting (SAP FI): Streamline financial operations and reporting.</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Controlling (SAP CO): Enhance cost management and profitability analysis.</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Treasury and Risk Management (SAP TRM): Optimize cash flow and financial risk management.</a:t>
                </a:r>
              </a:p>
            </p:txBody>
          </p:sp>
        </p:grpSp>
        <p:sp>
          <p:nvSpPr>
            <p:cNvPr id="105" name="Oval 104">
              <a:extLst>
                <a:ext uri="{FF2B5EF4-FFF2-40B4-BE49-F238E27FC236}">
                  <a16:creationId xmlns:a16="http://schemas.microsoft.com/office/drawing/2014/main" id="{D391FA06-0E68-840D-5F57-7E18405A39CE}"/>
                </a:ext>
              </a:extLst>
            </p:cNvPr>
            <p:cNvSpPr/>
            <p:nvPr/>
          </p:nvSpPr>
          <p:spPr>
            <a:xfrm>
              <a:off x="7334552" y="1452504"/>
              <a:ext cx="772885" cy="692686"/>
            </a:xfrm>
            <a:prstGeom prst="ellipse">
              <a:avLst/>
            </a:prstGeom>
            <a:solidFill>
              <a:schemeClr val="bg1"/>
            </a:solidFill>
            <a:ln w="1270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grpSp>
      <p:grpSp>
        <p:nvGrpSpPr>
          <p:cNvPr id="111" name="Group 110">
            <a:extLst>
              <a:ext uri="{FF2B5EF4-FFF2-40B4-BE49-F238E27FC236}">
                <a16:creationId xmlns:a16="http://schemas.microsoft.com/office/drawing/2014/main" id="{3DD9643A-5292-0422-9101-B931D04FC187}"/>
              </a:ext>
            </a:extLst>
          </p:cNvPr>
          <p:cNvGrpSpPr/>
          <p:nvPr/>
        </p:nvGrpSpPr>
        <p:grpSpPr>
          <a:xfrm>
            <a:off x="9149986" y="1440614"/>
            <a:ext cx="2040888" cy="4674252"/>
            <a:chOff x="6705598" y="1452504"/>
            <a:chExt cx="2040888" cy="4252745"/>
          </a:xfrm>
        </p:grpSpPr>
        <p:grpSp>
          <p:nvGrpSpPr>
            <p:cNvPr id="112" name="Group 111">
              <a:extLst>
                <a:ext uri="{FF2B5EF4-FFF2-40B4-BE49-F238E27FC236}">
                  <a16:creationId xmlns:a16="http://schemas.microsoft.com/office/drawing/2014/main" id="{24B523A8-1C02-7C8F-F96F-0CC151263FD2}"/>
                </a:ext>
              </a:extLst>
            </p:cNvPr>
            <p:cNvGrpSpPr/>
            <p:nvPr/>
          </p:nvGrpSpPr>
          <p:grpSpPr>
            <a:xfrm>
              <a:off x="6705598" y="1703691"/>
              <a:ext cx="2040888" cy="4001558"/>
              <a:chOff x="283026" y="1415351"/>
              <a:chExt cx="2040888" cy="4001558"/>
            </a:xfrm>
          </p:grpSpPr>
          <p:sp>
            <p:nvSpPr>
              <p:cNvPr id="116" name="Rectangle: Rounded Corners 115">
                <a:extLst>
                  <a:ext uri="{FF2B5EF4-FFF2-40B4-BE49-F238E27FC236}">
                    <a16:creationId xmlns:a16="http://schemas.microsoft.com/office/drawing/2014/main" id="{B877F28E-9915-4933-7A2A-BBE8C44732A5}"/>
                  </a:ext>
                </a:extLst>
              </p:cNvPr>
              <p:cNvSpPr/>
              <p:nvPr/>
            </p:nvSpPr>
            <p:spPr>
              <a:xfrm>
                <a:off x="283029" y="1415351"/>
                <a:ext cx="2040885" cy="4001558"/>
              </a:xfrm>
              <a:prstGeom prst="roundRect">
                <a:avLst>
                  <a:gd name="adj" fmla="val 6658"/>
                </a:avLst>
              </a:prstGeom>
              <a:solidFill>
                <a:schemeClr val="accent2">
                  <a:lumMod val="20000"/>
                  <a:lumOff val="80000"/>
                </a:schemeClr>
              </a:solidFill>
              <a:ln w="1905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117" name="Rectangle 116">
                <a:extLst>
                  <a:ext uri="{FF2B5EF4-FFF2-40B4-BE49-F238E27FC236}">
                    <a16:creationId xmlns:a16="http://schemas.microsoft.com/office/drawing/2014/main" id="{A9E7FA97-1A37-C306-FCAD-8E41FB53F05A}"/>
                  </a:ext>
                </a:extLst>
              </p:cNvPr>
              <p:cNvSpPr/>
              <p:nvPr/>
            </p:nvSpPr>
            <p:spPr>
              <a:xfrm>
                <a:off x="283026" y="2110028"/>
                <a:ext cx="2040885" cy="566059"/>
              </a:xfrm>
              <a:prstGeom prst="rect">
                <a:avLst/>
              </a:prstGeom>
              <a:noFill/>
              <a:ln w="12700">
                <a:noFill/>
              </a:ln>
            </p:spPr>
            <p:txBody>
              <a:bodyPr vert="horz" lIns="108000" tIns="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002060"/>
                    </a:solidFill>
                    <a:effectLst/>
                    <a:uLnTx/>
                    <a:uFillTx/>
                    <a:latin typeface="Aptos" panose="020B0004020202020204" pitchFamily="34" charset="0"/>
                  </a:rPr>
                  <a:t>Integrated Intelligence</a:t>
                </a:r>
              </a:p>
            </p:txBody>
          </p:sp>
          <p:sp>
            <p:nvSpPr>
              <p:cNvPr id="118" name="TextBox 117">
                <a:extLst>
                  <a:ext uri="{FF2B5EF4-FFF2-40B4-BE49-F238E27FC236}">
                    <a16:creationId xmlns:a16="http://schemas.microsoft.com/office/drawing/2014/main" id="{BE4BF2CE-670D-7550-7F4C-DEA8E135847A}"/>
                  </a:ext>
                </a:extLst>
              </p:cNvPr>
              <p:cNvSpPr txBox="1"/>
              <p:nvPr/>
            </p:nvSpPr>
            <p:spPr>
              <a:xfrm>
                <a:off x="381000" y="3088824"/>
                <a:ext cx="1361044" cy="1469571"/>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119" name="TextBox 118">
                <a:extLst>
                  <a:ext uri="{FF2B5EF4-FFF2-40B4-BE49-F238E27FC236}">
                    <a16:creationId xmlns:a16="http://schemas.microsoft.com/office/drawing/2014/main" id="{FB57BC91-4611-E77D-DE5D-0F6250EF7603}"/>
                  </a:ext>
                </a:extLst>
              </p:cNvPr>
              <p:cNvSpPr txBox="1"/>
              <p:nvPr/>
            </p:nvSpPr>
            <p:spPr>
              <a:xfrm>
                <a:off x="283028" y="2871108"/>
                <a:ext cx="1948543" cy="2246047"/>
              </a:xfrm>
              <a:prstGeom prst="rect">
                <a:avLst/>
              </a:prstGeom>
              <a:noFill/>
            </p:spPr>
            <p:txBody>
              <a:bodyPr wrap="square" lIns="0" tIns="0" rIns="0" bIns="0" rtlCol="0">
                <a:noAutofit/>
              </a:bodyPr>
              <a:lstStyle/>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SAP HANA: Leverage in-memory computing for real-time analytics and insights.</a:t>
                </a:r>
              </a:p>
              <a:p>
                <a:pPr marL="27432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bg1"/>
                    </a:solidFill>
                    <a:effectLst/>
                    <a:uLnTx/>
                    <a:uFillTx/>
                    <a:latin typeface="Aptos" panose="020B0004020202020204" pitchFamily="34" charset="0"/>
                  </a:rPr>
                  <a:t>SAP Business Intelligence (BI): Enable data-driven decision-making and performance monitoring.</a:t>
                </a:r>
              </a:p>
            </p:txBody>
          </p:sp>
        </p:grpSp>
        <p:sp>
          <p:nvSpPr>
            <p:cNvPr id="114" name="Oval 113">
              <a:extLst>
                <a:ext uri="{FF2B5EF4-FFF2-40B4-BE49-F238E27FC236}">
                  <a16:creationId xmlns:a16="http://schemas.microsoft.com/office/drawing/2014/main" id="{15BF926C-E4D3-5543-C82E-85543363E17C}"/>
                </a:ext>
              </a:extLst>
            </p:cNvPr>
            <p:cNvSpPr/>
            <p:nvPr/>
          </p:nvSpPr>
          <p:spPr>
            <a:xfrm>
              <a:off x="7334552" y="1452504"/>
              <a:ext cx="772885" cy="692686"/>
            </a:xfrm>
            <a:prstGeom prst="ellipse">
              <a:avLst/>
            </a:prstGeom>
            <a:solidFill>
              <a:schemeClr val="bg1"/>
            </a:solidFill>
            <a:ln w="12700">
              <a:noFill/>
            </a:ln>
          </p:spPr>
          <p:txBody>
            <a:bodyPr vert="horz" lIns="108000" tIns="108000" rIns="108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a:ln>
                  <a:noFill/>
                </a:ln>
                <a:solidFill>
                  <a:srgbClr val="FFFFFF"/>
                </a:solidFill>
                <a:effectLst/>
                <a:uLnTx/>
                <a:uFillTx/>
                <a:latin typeface="Aptos" panose="020B0004020202020204" pitchFamily="34" charset="0"/>
              </a:endParaRPr>
            </a:p>
          </p:txBody>
        </p:sp>
      </p:grpSp>
      <p:pic>
        <p:nvPicPr>
          <p:cNvPr id="121" name="Picture 120" descr="A green and black logo&#10;&#10;Description automatically generated">
            <a:extLst>
              <a:ext uri="{FF2B5EF4-FFF2-40B4-BE49-F238E27FC236}">
                <a16:creationId xmlns:a16="http://schemas.microsoft.com/office/drawing/2014/main" id="{D6730616-5791-74C2-CD60-F1B895EA55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1675" y="1652806"/>
            <a:ext cx="457200" cy="457200"/>
          </a:xfrm>
          <a:prstGeom prst="rect">
            <a:avLst/>
          </a:prstGeom>
        </p:spPr>
      </p:pic>
      <p:pic>
        <p:nvPicPr>
          <p:cNvPr id="123" name="Picture 122" descr="A green line drawing of a gear and a arrow&#10;&#10;Description automatically generated">
            <a:extLst>
              <a:ext uri="{FF2B5EF4-FFF2-40B4-BE49-F238E27FC236}">
                <a16:creationId xmlns:a16="http://schemas.microsoft.com/office/drawing/2014/main" id="{EAE37D7A-4494-DF10-D7C1-DA54F736A6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362" y="1551631"/>
            <a:ext cx="489506" cy="489506"/>
          </a:xfrm>
          <a:prstGeom prst="rect">
            <a:avLst/>
          </a:prstGeom>
        </p:spPr>
      </p:pic>
      <p:pic>
        <p:nvPicPr>
          <p:cNvPr id="125" name="Picture 124" descr="A green line art of a box&#10;&#10;Description automatically generated">
            <a:extLst>
              <a:ext uri="{FF2B5EF4-FFF2-40B4-BE49-F238E27FC236}">
                <a16:creationId xmlns:a16="http://schemas.microsoft.com/office/drawing/2014/main" id="{8D57C65E-8D18-0F0F-8587-F9091CCE01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178" y="1576348"/>
            <a:ext cx="464789" cy="464789"/>
          </a:xfrm>
          <a:prstGeom prst="rect">
            <a:avLst/>
          </a:prstGeom>
        </p:spPr>
      </p:pic>
      <p:pic>
        <p:nvPicPr>
          <p:cNvPr id="127" name="Picture 126" descr="A group of green gears&#10;&#10;Description automatically generated">
            <a:extLst>
              <a:ext uri="{FF2B5EF4-FFF2-40B4-BE49-F238E27FC236}">
                <a16:creationId xmlns:a16="http://schemas.microsoft.com/office/drawing/2014/main" id="{1D379D1A-7638-6657-AB16-3AEBA79A45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1693" y="1609683"/>
            <a:ext cx="385199" cy="385199"/>
          </a:xfrm>
          <a:prstGeom prst="rect">
            <a:avLst/>
          </a:prstGeom>
        </p:spPr>
      </p:pic>
      <p:sp>
        <p:nvSpPr>
          <p:cNvPr id="4" name="Slide Number Placeholder 3">
            <a:extLst>
              <a:ext uri="{FF2B5EF4-FFF2-40B4-BE49-F238E27FC236}">
                <a16:creationId xmlns:a16="http://schemas.microsoft.com/office/drawing/2014/main" id="{1AE69994-6969-C761-2CB0-1D423FDC857E}"/>
              </a:ext>
            </a:extLst>
          </p:cNvPr>
          <p:cNvSpPr>
            <a:spLocks noGrp="1"/>
          </p:cNvSpPr>
          <p:nvPr>
            <p:ph type="sldNum" sz="quarter" idx="11"/>
          </p:nvPr>
        </p:nvSpPr>
        <p:spPr>
          <a:xfrm>
            <a:off x="10101263" y="6114866"/>
            <a:ext cx="1724976" cy="365125"/>
          </a:xfrm>
        </p:spPr>
        <p:txBody>
          <a:bodyPr/>
          <a:lstStyle/>
          <a:p>
            <a:r>
              <a:rPr lang="en-US">
                <a:latin typeface="Aptos" panose="020B0004020202020204" pitchFamily="34" charset="0"/>
              </a:rPr>
              <a:t>©</a:t>
            </a:r>
            <a:fld id="{829EA186-E451-EF45-85F6-A86EEDED1369}" type="datetimeyyyy">
              <a:rPr lang="en-US" smtClean="0">
                <a:latin typeface="Aptos" panose="020B0004020202020204" pitchFamily="34" charset="0"/>
              </a:rPr>
              <a:pPr/>
              <a:t>2025</a:t>
            </a:fld>
            <a:r>
              <a:rPr lang="en-US">
                <a:latin typeface="Aptos" panose="020B0004020202020204" pitchFamily="34" charset="0"/>
              </a:rPr>
              <a:t> Brillio  |  </a:t>
            </a:r>
            <a:fld id="{F1FE5E21-FD07-B44E-90A3-0254BFCDB49A}" type="slidenum">
              <a:rPr smtClean="0">
                <a:latin typeface="Aptos" panose="020B0004020202020204" pitchFamily="34" charset="0"/>
              </a:rPr>
              <a:pPr/>
              <a:t>21</a:t>
            </a:fld>
            <a:endParaRPr>
              <a:latin typeface="Aptos" panose="020B0004020202020204" pitchFamily="34" charset="0"/>
            </a:endParaRPr>
          </a:p>
        </p:txBody>
      </p:sp>
    </p:spTree>
    <p:extLst>
      <p:ext uri="{BB962C8B-B14F-4D97-AF65-F5344CB8AC3E}">
        <p14:creationId xmlns:p14="http://schemas.microsoft.com/office/powerpoint/2010/main" val="4042701003"/>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6500-C42E-A8BD-7520-CCB8932C1E6B}"/>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B24D54-95AA-44F4-86D6-4D715ADC2F46}"/>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F1A5EB4F-E5AD-37BE-1DFB-9B8B8F69CB99}"/>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7C27CB6B-D79E-6EEC-F537-2F24CEBB6DA5}"/>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Our Understanding</a:t>
            </a: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p:txBody>
      </p:sp>
      <p:sp>
        <p:nvSpPr>
          <p:cNvPr id="11" name="Text Placeholder 3">
            <a:extLst>
              <a:ext uri="{FF2B5EF4-FFF2-40B4-BE49-F238E27FC236}">
                <a16:creationId xmlns:a16="http://schemas.microsoft.com/office/drawing/2014/main" id="{4DF501FB-DEAA-FAAA-F25B-DBA14ADD082A}"/>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A3054D3E-AFDC-5E24-2B2D-47B90C063CFF}"/>
              </a:ext>
            </a:extLst>
          </p:cNvPr>
          <p:cNvSpPr txBox="1"/>
          <p:nvPr/>
        </p:nvSpPr>
        <p:spPr>
          <a:xfrm>
            <a:off x="941294" y="34962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35D9EC18-52D7-1242-1962-3E7B00BB34C1}"/>
              </a:ext>
            </a:extLst>
          </p:cNvPr>
          <p:cNvSpPr txBox="1"/>
          <p:nvPr/>
        </p:nvSpPr>
        <p:spPr>
          <a:xfrm>
            <a:off x="941294" y="32041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72A1062C-0B98-F532-F5A3-76A042EBC0E8}"/>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C808FE05-0D52-5F54-AA08-723DD72259C1}"/>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22</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156D23D3-B5C7-882F-69FA-17C1FF3A986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F01094-171F-A251-08EB-ADF4056E0AC4}"/>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User Experience</a:t>
            </a: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535FDA9C-4478-E382-4A25-BFA1FAE0D8E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12406839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DB95-3589-A0AF-F2A8-C243BF3820E8}"/>
              </a:ext>
            </a:extLst>
          </p:cNvPr>
          <p:cNvSpPr>
            <a:spLocks noGrp="1"/>
          </p:cNvSpPr>
          <p:nvPr>
            <p:ph type="title"/>
          </p:nvPr>
        </p:nvSpPr>
        <p:spPr>
          <a:xfrm>
            <a:off x="290212" y="579000"/>
            <a:ext cx="11607800" cy="386603"/>
          </a:xfrm>
        </p:spPr>
        <p:txBody>
          <a:bodyPr/>
          <a:lstStyle/>
          <a:p>
            <a:r>
              <a:rPr lang="en-GB" b="0">
                <a:solidFill>
                  <a:schemeClr val="bg1"/>
                </a:solidFill>
                <a:latin typeface="Arial"/>
                <a:cs typeface="Arial"/>
              </a:rPr>
              <a:t>Step 1: Building Coty's Customer 360: Key Tenets</a:t>
            </a:r>
            <a:endParaRPr lang="en-US">
              <a:solidFill>
                <a:schemeClr val="bg1"/>
              </a:solidFill>
            </a:endParaRPr>
          </a:p>
        </p:txBody>
      </p:sp>
      <p:sp>
        <p:nvSpPr>
          <p:cNvPr id="18" name="Text Placeholder 17">
            <a:extLst>
              <a:ext uri="{FF2B5EF4-FFF2-40B4-BE49-F238E27FC236}">
                <a16:creationId xmlns:a16="http://schemas.microsoft.com/office/drawing/2014/main" id="{E1730618-2942-7EAD-2A66-787B07CBA62C}"/>
              </a:ext>
            </a:extLst>
          </p:cNvPr>
          <p:cNvSpPr>
            <a:spLocks noGrp="1"/>
          </p:cNvSpPr>
          <p:nvPr>
            <p:ph type="body" sz="quarter" idx="13"/>
          </p:nvPr>
        </p:nvSpPr>
        <p:spPr>
          <a:xfrm>
            <a:off x="367465" y="2796161"/>
            <a:ext cx="4395035" cy="1688753"/>
          </a:xfrm>
        </p:spPr>
        <p:txBody>
          <a:bodyPr/>
          <a:lstStyle/>
          <a:p>
            <a:pPr>
              <a:spcBef>
                <a:spcPts val="600"/>
              </a:spcBef>
            </a:pPr>
            <a:r>
              <a:rPr lang="en-US" sz="1800" b="1">
                <a:solidFill>
                  <a:schemeClr val="bg1"/>
                </a:solidFill>
                <a:latin typeface="Aptos SemiBold" panose="020B0004020202020204" pitchFamily="34" charset="0"/>
                <a:ea typeface="+mn-lt"/>
                <a:cs typeface="+mn-lt"/>
              </a:rPr>
              <a:t>Customer 360°: </a:t>
            </a:r>
            <a:r>
              <a:rPr lang="en-US" sz="1800" b="1">
                <a:solidFill>
                  <a:schemeClr val="bg1"/>
                </a:solidFill>
                <a:ea typeface="+mn-lt"/>
                <a:cs typeface="+mn-lt"/>
              </a:rPr>
              <a:t>Gain a holistic view of customers with comprehensive profiles, segmentation, and personalized recommendations.</a:t>
            </a:r>
            <a:endParaRPr lang="en-US" sz="1800"/>
          </a:p>
        </p:txBody>
      </p:sp>
      <p:sp>
        <p:nvSpPr>
          <p:cNvPr id="7" name="Title 1">
            <a:extLst>
              <a:ext uri="{FF2B5EF4-FFF2-40B4-BE49-F238E27FC236}">
                <a16:creationId xmlns:a16="http://schemas.microsoft.com/office/drawing/2014/main" id="{92809416-8540-4960-0AC3-17759341C0F0}"/>
              </a:ext>
            </a:extLst>
          </p:cNvPr>
          <p:cNvSpPr txBox="1">
            <a:spLocks/>
          </p:cNvSpPr>
          <p:nvPr/>
        </p:nvSpPr>
        <p:spPr>
          <a:xfrm>
            <a:off x="367585" y="364822"/>
            <a:ext cx="11460480" cy="166595"/>
          </a:xfrm>
          <a:prstGeom prst="rect">
            <a:avLst/>
          </a:prstGeom>
        </p:spPr>
        <p:txBody>
          <a:bodyPr vert="horz" lIns="0" tIns="0" rIns="0" bIns="0" rtlCol="0" anchor="t" anchorCtr="0">
            <a:noAutofit/>
          </a:bodyPr>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r>
              <a:rPr lang="en-GB" sz="1400" b="0">
                <a:solidFill>
                  <a:schemeClr val="bg1"/>
                </a:solidFill>
                <a:latin typeface="Aptos" panose="020B0004020202020204" pitchFamily="34" charset="0"/>
                <a:cs typeface="Arial"/>
              </a:rPr>
              <a:t>Designing Customer 360 Interface</a:t>
            </a:r>
            <a:endParaRPr lang="en-US" sz="1400" b="0">
              <a:solidFill>
                <a:schemeClr val="bg1"/>
              </a:solidFill>
              <a:latin typeface="Aptos" panose="020B0004020202020204" pitchFamily="34" charset="0"/>
            </a:endParaRPr>
          </a:p>
        </p:txBody>
      </p:sp>
      <p:sp>
        <p:nvSpPr>
          <p:cNvPr id="8" name="TextBox 7">
            <a:extLst>
              <a:ext uri="{FF2B5EF4-FFF2-40B4-BE49-F238E27FC236}">
                <a16:creationId xmlns:a16="http://schemas.microsoft.com/office/drawing/2014/main" id="{A4AE3AB3-BE7F-2E46-921F-8512856A9B6B}"/>
              </a:ext>
            </a:extLst>
          </p:cNvPr>
          <p:cNvSpPr txBox="1"/>
          <p:nvPr/>
        </p:nvSpPr>
        <p:spPr>
          <a:xfrm>
            <a:off x="249283" y="1447800"/>
            <a:ext cx="451321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ea typeface="+mn-lt"/>
                <a:cs typeface="+mn-lt"/>
              </a:rPr>
              <a:t>To deliver the best user-centric Customer 360 solution, we conducted thorough research into existing customer relationship platforms (CRPs). This analysis focused on identifying key functionalities and features essential for a successful implementation.</a:t>
            </a:r>
          </a:p>
        </p:txBody>
      </p:sp>
      <p:sp>
        <p:nvSpPr>
          <p:cNvPr id="6" name="Rounded Rectangle 5">
            <a:hlinkClick r:id="rId3"/>
            <a:extLst>
              <a:ext uri="{FF2B5EF4-FFF2-40B4-BE49-F238E27FC236}">
                <a16:creationId xmlns:a16="http://schemas.microsoft.com/office/drawing/2014/main" id="{44DA5164-CAFD-5BC1-2D86-BECBDCE5F437}"/>
              </a:ext>
            </a:extLst>
          </p:cNvPr>
          <p:cNvSpPr/>
          <p:nvPr/>
        </p:nvSpPr>
        <p:spPr>
          <a:xfrm>
            <a:off x="367465" y="4229027"/>
            <a:ext cx="2275008" cy="434697"/>
          </a:xfrm>
          <a:prstGeom prst="roundRect">
            <a:avLst/>
          </a:prstGeom>
          <a:solidFill>
            <a:schemeClr val="bg1"/>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Aptos" panose="020B0004020202020204" pitchFamily="34" charset="0"/>
              </a:rPr>
              <a:t>SEE FULL RESEARCH</a:t>
            </a:r>
            <a:endParaRPr kumimoji="0" lang="en-US" sz="1800" b="0" i="0" u="none" strike="noStrike" kern="0" cap="none" spc="0" normalizeH="0" baseline="0" noProof="0">
              <a:ln>
                <a:noFill/>
              </a:ln>
              <a:solidFill>
                <a:srgbClr val="FFFFFF"/>
              </a:solidFill>
              <a:effectLst/>
              <a:uLnTx/>
              <a:uFillTx/>
              <a:latin typeface="Aptos" panose="020B0004020202020204" pitchFamily="34" charset="0"/>
            </a:endParaRPr>
          </a:p>
        </p:txBody>
      </p:sp>
      <p:pic>
        <p:nvPicPr>
          <p:cNvPr id="9" name="Picture 8">
            <a:extLst>
              <a:ext uri="{FF2B5EF4-FFF2-40B4-BE49-F238E27FC236}">
                <a16:creationId xmlns:a16="http://schemas.microsoft.com/office/drawing/2014/main" id="{62E10EB1-0EE7-2EC6-3054-96EBBAD64AA7}"/>
              </a:ext>
            </a:extLst>
          </p:cNvPr>
          <p:cNvPicPr>
            <a:picLocks noChangeAspect="1"/>
          </p:cNvPicPr>
          <p:nvPr/>
        </p:nvPicPr>
        <p:blipFill>
          <a:blip r:embed="rId4"/>
          <a:stretch>
            <a:fillRect/>
          </a:stretch>
        </p:blipFill>
        <p:spPr>
          <a:xfrm>
            <a:off x="5105400" y="1447800"/>
            <a:ext cx="6139543" cy="3537773"/>
          </a:xfrm>
          <a:prstGeom prst="rect">
            <a:avLst/>
          </a:prstGeom>
        </p:spPr>
      </p:pic>
    </p:spTree>
    <p:extLst>
      <p:ext uri="{BB962C8B-B14F-4D97-AF65-F5344CB8AC3E}">
        <p14:creationId xmlns:p14="http://schemas.microsoft.com/office/powerpoint/2010/main" val="34052524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DB95-3589-A0AF-F2A8-C243BF3820E8}"/>
              </a:ext>
            </a:extLst>
          </p:cNvPr>
          <p:cNvSpPr>
            <a:spLocks noGrp="1"/>
          </p:cNvSpPr>
          <p:nvPr>
            <p:ph type="title"/>
          </p:nvPr>
        </p:nvSpPr>
        <p:spPr>
          <a:xfrm>
            <a:off x="290212" y="579000"/>
            <a:ext cx="11607800" cy="386603"/>
          </a:xfrm>
        </p:spPr>
        <p:txBody>
          <a:bodyPr/>
          <a:lstStyle/>
          <a:p>
            <a:r>
              <a:rPr lang="en-GB" b="0">
                <a:solidFill>
                  <a:schemeClr val="bg1"/>
                </a:solidFill>
                <a:latin typeface="Arial"/>
                <a:cs typeface="Arial"/>
              </a:rPr>
              <a:t>Step 2: Creating an Intuitive Customer 360 Interface</a:t>
            </a:r>
            <a:endParaRPr lang="en-US">
              <a:solidFill>
                <a:schemeClr val="bg1"/>
              </a:solidFill>
            </a:endParaRPr>
          </a:p>
        </p:txBody>
      </p:sp>
      <p:sp>
        <p:nvSpPr>
          <p:cNvPr id="7" name="Title 1">
            <a:extLst>
              <a:ext uri="{FF2B5EF4-FFF2-40B4-BE49-F238E27FC236}">
                <a16:creationId xmlns:a16="http://schemas.microsoft.com/office/drawing/2014/main" id="{92809416-8540-4960-0AC3-17759341C0F0}"/>
              </a:ext>
            </a:extLst>
          </p:cNvPr>
          <p:cNvSpPr txBox="1">
            <a:spLocks/>
          </p:cNvSpPr>
          <p:nvPr/>
        </p:nvSpPr>
        <p:spPr>
          <a:xfrm>
            <a:off x="367585" y="364822"/>
            <a:ext cx="11460480" cy="166595"/>
          </a:xfrm>
          <a:prstGeom prst="rect">
            <a:avLst/>
          </a:prstGeom>
        </p:spPr>
        <p:txBody>
          <a:bodyPr vert="horz" lIns="0" tIns="0" rIns="0" bIns="0" rtlCol="0" anchor="t" anchorCtr="0">
            <a:noAutofit/>
          </a:bodyPr>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r>
              <a:rPr lang="en-GB" sz="1400" b="0">
                <a:solidFill>
                  <a:schemeClr val="bg1"/>
                </a:solidFill>
                <a:latin typeface="Aptos" panose="020B0004020202020204" pitchFamily="34" charset="0"/>
                <a:cs typeface="Arial"/>
              </a:rPr>
              <a:t>Designing Customer 360 Interface</a:t>
            </a:r>
            <a:endParaRPr lang="en-US" sz="1400" b="0">
              <a:solidFill>
                <a:schemeClr val="bg1"/>
              </a:solidFill>
              <a:latin typeface="Aptos" panose="020B0004020202020204" pitchFamily="34" charset="0"/>
            </a:endParaRPr>
          </a:p>
        </p:txBody>
      </p:sp>
      <p:sp>
        <p:nvSpPr>
          <p:cNvPr id="8" name="TextBox 7">
            <a:extLst>
              <a:ext uri="{FF2B5EF4-FFF2-40B4-BE49-F238E27FC236}">
                <a16:creationId xmlns:a16="http://schemas.microsoft.com/office/drawing/2014/main" id="{A4AE3AB3-BE7F-2E46-921F-8512856A9B6B}"/>
              </a:ext>
            </a:extLst>
          </p:cNvPr>
          <p:cNvSpPr txBox="1"/>
          <p:nvPr/>
        </p:nvSpPr>
        <p:spPr>
          <a:xfrm>
            <a:off x="249283" y="1131409"/>
            <a:ext cx="116569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ea typeface="+mn-lt"/>
                <a:cs typeface="+mn-lt"/>
              </a:rPr>
              <a:t>The second step involved determining the specific elements to be included on each screen. This decision was based on thorough research, existing requirements, and careful consideration of user needs for orders, dashboards, and other critical screens.</a:t>
            </a:r>
          </a:p>
        </p:txBody>
      </p:sp>
      <p:sp>
        <p:nvSpPr>
          <p:cNvPr id="20" name="Rounded Rectangle 19">
            <a:hlinkClick r:id="rId2"/>
            <a:extLst>
              <a:ext uri="{FF2B5EF4-FFF2-40B4-BE49-F238E27FC236}">
                <a16:creationId xmlns:a16="http://schemas.microsoft.com/office/drawing/2014/main" id="{48AEAA38-4E44-91D9-62E8-FB324992A3E2}"/>
              </a:ext>
            </a:extLst>
          </p:cNvPr>
          <p:cNvSpPr/>
          <p:nvPr/>
        </p:nvSpPr>
        <p:spPr>
          <a:xfrm>
            <a:off x="467272" y="5893296"/>
            <a:ext cx="2275008" cy="434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tx1"/>
                </a:solidFill>
                <a:latin typeface="Aptos" panose="020B0004020202020204" pitchFamily="34" charset="0"/>
              </a:rPr>
              <a:t>SEE FULL RESEARCH</a:t>
            </a:r>
            <a:endParaRPr lang="en-US">
              <a:solidFill>
                <a:schemeClr val="tx1"/>
              </a:solidFill>
              <a:latin typeface="Aptos" panose="020B0004020202020204" pitchFamily="34" charset="0"/>
            </a:endParaRPr>
          </a:p>
        </p:txBody>
      </p:sp>
      <p:sp>
        <p:nvSpPr>
          <p:cNvPr id="21" name="TextBox 20">
            <a:extLst>
              <a:ext uri="{FF2B5EF4-FFF2-40B4-BE49-F238E27FC236}">
                <a16:creationId xmlns:a16="http://schemas.microsoft.com/office/drawing/2014/main" id="{DA4A5C8C-AC78-20E8-CBA9-23E1AE52B331}"/>
              </a:ext>
            </a:extLst>
          </p:cNvPr>
          <p:cNvSpPr txBox="1"/>
          <p:nvPr/>
        </p:nvSpPr>
        <p:spPr>
          <a:xfrm>
            <a:off x="7378966" y="4110456"/>
            <a:ext cx="4527284" cy="2339102"/>
          </a:xfrm>
          <a:prstGeom prst="rect">
            <a:avLst/>
          </a:prstGeom>
          <a:solidFill>
            <a:schemeClr val="tx1">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panose="020B0004020202020204" pitchFamily="34" charset="0"/>
                <a:ea typeface="+mn-lt"/>
                <a:cs typeface="+mn-lt"/>
              </a:rPr>
              <a:t>Side Global Navigation</a:t>
            </a:r>
            <a:endParaRPr lang="en-US" b="1">
              <a:solidFill>
                <a:schemeClr val="bg1"/>
              </a:solidFill>
              <a:latin typeface="Aptos" panose="020B0004020202020204" pitchFamily="34" charset="0"/>
              <a:cs typeface="Arial" panose="020B0604020202020204"/>
            </a:endParaRPr>
          </a:p>
          <a:p>
            <a:pPr marL="285750" indent="-285750">
              <a:buFont typeface="Arial"/>
              <a:buChar char="•"/>
            </a:pPr>
            <a:r>
              <a:rPr lang="en-US" sz="1600">
                <a:solidFill>
                  <a:schemeClr val="bg1"/>
                </a:solidFill>
                <a:latin typeface="Aptos" panose="020B0004020202020204" pitchFamily="34" charset="0"/>
                <a:ea typeface="+mn-lt"/>
                <a:cs typeface="+mn-lt"/>
              </a:rPr>
              <a:t>Customer Orders</a:t>
            </a:r>
            <a:endParaRPr lang="en-US" sz="1600">
              <a:solidFill>
                <a:schemeClr val="bg1"/>
              </a:solidFill>
              <a:latin typeface="Aptos" panose="020B0004020202020204" pitchFamily="34" charset="0"/>
              <a:cs typeface="Arial"/>
            </a:endParaRPr>
          </a:p>
          <a:p>
            <a:pPr marL="285750" indent="-285750">
              <a:buFont typeface="Arial"/>
              <a:buChar char="•"/>
            </a:pPr>
            <a:r>
              <a:rPr lang="en-US" sz="1600">
                <a:solidFill>
                  <a:schemeClr val="bg1"/>
                </a:solidFill>
                <a:latin typeface="Aptos" panose="020B0004020202020204" pitchFamily="34" charset="0"/>
                <a:ea typeface="+mn-lt"/>
                <a:cs typeface="+mn-lt"/>
              </a:rPr>
              <a:t>System and Applications Product (Main one)</a:t>
            </a:r>
          </a:p>
          <a:p>
            <a:pPr marL="285750" indent="-285750">
              <a:buFont typeface="Arial"/>
              <a:buChar char="•"/>
            </a:pPr>
            <a:r>
              <a:rPr lang="en-US" sz="1600">
                <a:solidFill>
                  <a:schemeClr val="bg1"/>
                </a:solidFill>
                <a:latin typeface="Aptos" panose="020B0004020202020204" pitchFamily="34" charset="0"/>
                <a:ea typeface="+mn-lt"/>
                <a:cs typeface="+mn-lt"/>
              </a:rPr>
              <a:t>Warehouse Management System</a:t>
            </a:r>
          </a:p>
          <a:p>
            <a:pPr marL="285750" indent="-285750">
              <a:buFont typeface="Arial"/>
              <a:buChar char="•"/>
            </a:pPr>
            <a:r>
              <a:rPr lang="en-US" sz="1600">
                <a:solidFill>
                  <a:schemeClr val="bg1"/>
                </a:solidFill>
                <a:latin typeface="Aptos" panose="020B0004020202020204" pitchFamily="34" charset="0"/>
                <a:ea typeface="+mn-lt"/>
                <a:cs typeface="+mn-lt"/>
              </a:rPr>
              <a:t>Transportation Management System</a:t>
            </a:r>
          </a:p>
          <a:p>
            <a:pPr marL="285750" indent="-285750">
              <a:buFont typeface="Arial"/>
              <a:buChar char="•"/>
            </a:pPr>
            <a:r>
              <a:rPr lang="en-US" sz="1600">
                <a:solidFill>
                  <a:schemeClr val="bg1"/>
                </a:solidFill>
                <a:latin typeface="Aptos" panose="020B0004020202020204" pitchFamily="34" charset="0"/>
                <a:ea typeface="+mn-lt"/>
                <a:cs typeface="+mn-lt"/>
              </a:rPr>
              <a:t>Shipment Performance</a:t>
            </a:r>
          </a:p>
          <a:p>
            <a:pPr marL="285750" indent="-285750">
              <a:buFont typeface="Arial"/>
              <a:buChar char="•"/>
            </a:pPr>
            <a:r>
              <a:rPr lang="en-US" sz="1600">
                <a:solidFill>
                  <a:schemeClr val="bg1"/>
                </a:solidFill>
                <a:latin typeface="Aptos" panose="020B0004020202020204" pitchFamily="34" charset="0"/>
                <a:ea typeface="+mn-lt"/>
                <a:cs typeface="+mn-lt"/>
              </a:rPr>
              <a:t>Forecast Gap</a:t>
            </a:r>
          </a:p>
          <a:p>
            <a:pPr marL="285750" indent="-285750">
              <a:buFont typeface="Arial"/>
              <a:buChar char="•"/>
            </a:pPr>
            <a:r>
              <a:rPr lang="en-US" sz="1600">
                <a:solidFill>
                  <a:schemeClr val="bg1"/>
                </a:solidFill>
                <a:latin typeface="Aptos" panose="020B0004020202020204" pitchFamily="34" charset="0"/>
                <a:ea typeface="+mn-lt"/>
                <a:cs typeface="+mn-lt"/>
              </a:rPr>
              <a:t>Initiative Management</a:t>
            </a:r>
          </a:p>
          <a:p>
            <a:pPr marL="285750" indent="-285750">
              <a:buFont typeface="Arial"/>
              <a:buChar char="•"/>
            </a:pPr>
            <a:r>
              <a:rPr lang="en-US" sz="1600">
                <a:solidFill>
                  <a:schemeClr val="bg1"/>
                </a:solidFill>
                <a:latin typeface="Aptos" panose="020B0004020202020204" pitchFamily="34" charset="0"/>
                <a:ea typeface="+mn-lt"/>
                <a:cs typeface="+mn-lt"/>
              </a:rPr>
              <a:t>Risk Management</a:t>
            </a:r>
          </a:p>
        </p:txBody>
      </p:sp>
      <p:pic>
        <p:nvPicPr>
          <p:cNvPr id="22" name="Picture 21" descr="A screenshot of a phone&#10;&#10;Description automatically generated">
            <a:extLst>
              <a:ext uri="{FF2B5EF4-FFF2-40B4-BE49-F238E27FC236}">
                <a16:creationId xmlns:a16="http://schemas.microsoft.com/office/drawing/2014/main" id="{CF2DD90C-53BF-625E-2DD8-BBD8AEDAD37B}"/>
              </a:ext>
            </a:extLst>
          </p:cNvPr>
          <p:cNvPicPr>
            <a:picLocks noChangeAspect="1"/>
          </p:cNvPicPr>
          <p:nvPr/>
        </p:nvPicPr>
        <p:blipFill>
          <a:blip r:embed="rId3"/>
          <a:stretch>
            <a:fillRect/>
          </a:stretch>
        </p:blipFill>
        <p:spPr>
          <a:xfrm>
            <a:off x="467272" y="1825149"/>
            <a:ext cx="936235" cy="3978827"/>
          </a:xfrm>
          <a:prstGeom prst="rect">
            <a:avLst/>
          </a:prstGeom>
        </p:spPr>
      </p:pic>
      <p:sp>
        <p:nvSpPr>
          <p:cNvPr id="23" name="TextBox 22">
            <a:extLst>
              <a:ext uri="{FF2B5EF4-FFF2-40B4-BE49-F238E27FC236}">
                <a16:creationId xmlns:a16="http://schemas.microsoft.com/office/drawing/2014/main" id="{818F686E-6633-A7CA-08C2-66D4D66FFF14}"/>
              </a:ext>
            </a:extLst>
          </p:cNvPr>
          <p:cNvSpPr txBox="1"/>
          <p:nvPr/>
        </p:nvSpPr>
        <p:spPr>
          <a:xfrm>
            <a:off x="3871142" y="1836102"/>
            <a:ext cx="8095450" cy="2092881"/>
          </a:xfrm>
          <a:prstGeom prst="rect">
            <a:avLst/>
          </a:prstGeom>
          <a:solidFill>
            <a:schemeClr val="tx1">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Aptos" panose="020B0004020202020204" pitchFamily="34" charset="0"/>
              </a:rPr>
              <a:t>Dashboard Elements</a:t>
            </a:r>
          </a:p>
          <a:p>
            <a:r>
              <a:rPr lang="en-US" sz="1600">
                <a:solidFill>
                  <a:schemeClr val="bg1"/>
                </a:solidFill>
                <a:latin typeface="Aptos" panose="020B0004020202020204" pitchFamily="34" charset="0"/>
              </a:rPr>
              <a:t>Key Performance Indicators (KPIs):</a:t>
            </a:r>
          </a:p>
          <a:p>
            <a:pPr marL="285750" indent="-285750">
              <a:buFont typeface="Arial" panose="020B0604020202020204" pitchFamily="34" charset="0"/>
              <a:buChar char="•"/>
            </a:pPr>
            <a:r>
              <a:rPr lang="en-US" sz="1600" b="1">
                <a:solidFill>
                  <a:schemeClr val="bg1"/>
                </a:solidFill>
                <a:latin typeface="Aptos SemiBold" panose="020B0004020202020204" pitchFamily="34" charset="0"/>
              </a:rPr>
              <a:t>On-Time Delivery Rate</a:t>
            </a:r>
            <a:r>
              <a:rPr lang="en-US" sz="1600">
                <a:solidFill>
                  <a:schemeClr val="bg1"/>
                </a:solidFill>
                <a:latin typeface="Aptos" panose="020B0004020202020204" pitchFamily="34" charset="0"/>
              </a:rPr>
              <a:t>: Percentage of orders delivered within the agreed-upon timeframe.</a:t>
            </a:r>
          </a:p>
          <a:p>
            <a:pPr marL="285750" indent="-285750">
              <a:buFont typeface="Arial" panose="020B0604020202020204" pitchFamily="34" charset="0"/>
              <a:buChar char="•"/>
            </a:pPr>
            <a:r>
              <a:rPr lang="en-US" sz="1600" b="1">
                <a:solidFill>
                  <a:schemeClr val="bg1"/>
                </a:solidFill>
                <a:latin typeface="Aptos SemiBold" panose="020B0004020202020204" pitchFamily="34" charset="0"/>
              </a:rPr>
              <a:t>Order Fulfillment Rate</a:t>
            </a:r>
            <a:r>
              <a:rPr lang="en-US" sz="1600">
                <a:solidFill>
                  <a:schemeClr val="bg1"/>
                </a:solidFill>
                <a:latin typeface="Aptos" panose="020B0004020202020204" pitchFamily="34" charset="0"/>
              </a:rPr>
              <a:t>: Percentage of orders successfully fulfilled.</a:t>
            </a:r>
          </a:p>
          <a:p>
            <a:pPr marL="285750" indent="-285750">
              <a:buFont typeface="Arial" panose="020B0604020202020204" pitchFamily="34" charset="0"/>
              <a:buChar char="•"/>
            </a:pPr>
            <a:r>
              <a:rPr lang="en-US" sz="1600" b="1">
                <a:solidFill>
                  <a:schemeClr val="bg1"/>
                </a:solidFill>
                <a:latin typeface="Aptos SemiBold" panose="020B0004020202020204" pitchFamily="34" charset="0"/>
              </a:rPr>
              <a:t>Customer Satisfaction Score</a:t>
            </a:r>
            <a:r>
              <a:rPr lang="en-US" sz="1600">
                <a:solidFill>
                  <a:schemeClr val="bg1"/>
                </a:solidFill>
                <a:latin typeface="Aptos" panose="020B0004020202020204" pitchFamily="34" charset="0"/>
              </a:rPr>
              <a:t>: Aggregate customer satisfaction ratings.</a:t>
            </a:r>
          </a:p>
          <a:p>
            <a:pPr marL="285750" indent="-285750">
              <a:buFont typeface="Arial" panose="020B0604020202020204" pitchFamily="34" charset="0"/>
              <a:buChar char="•"/>
            </a:pPr>
            <a:r>
              <a:rPr lang="en-US" sz="1600" b="1">
                <a:solidFill>
                  <a:schemeClr val="bg1"/>
                </a:solidFill>
                <a:latin typeface="Aptos SemiBold" panose="020B0004020202020204" pitchFamily="34" charset="0"/>
              </a:rPr>
              <a:t>Forecast Accuracy</a:t>
            </a:r>
            <a:r>
              <a:rPr lang="en-US" sz="1600">
                <a:solidFill>
                  <a:schemeClr val="bg1"/>
                </a:solidFill>
                <a:latin typeface="Aptos" panose="020B0004020202020204" pitchFamily="34" charset="0"/>
              </a:rPr>
              <a:t>: Measure of how accurately sales forecasts align with actual sales.</a:t>
            </a:r>
          </a:p>
          <a:p>
            <a:pPr marL="285750" indent="-285750">
              <a:buFont typeface="Arial" panose="020B0604020202020204" pitchFamily="34" charset="0"/>
              <a:buChar char="•"/>
            </a:pPr>
            <a:r>
              <a:rPr lang="en-US" sz="1600" b="1">
                <a:solidFill>
                  <a:schemeClr val="bg1"/>
                </a:solidFill>
                <a:latin typeface="Aptos SemiBold" panose="020B0004020202020204" pitchFamily="34" charset="0"/>
              </a:rPr>
              <a:t>Open Disputes</a:t>
            </a:r>
            <a:r>
              <a:rPr lang="en-US" sz="1600">
                <a:solidFill>
                  <a:schemeClr val="bg1"/>
                </a:solidFill>
                <a:latin typeface="Aptos" panose="020B0004020202020204" pitchFamily="34" charset="0"/>
              </a:rPr>
              <a:t>: Number of active customer disputes.</a:t>
            </a:r>
            <a:endParaRPr lang="en-US" sz="1600">
              <a:solidFill>
                <a:schemeClr val="bg1"/>
              </a:solidFill>
              <a:latin typeface="Aptos" panose="020B0004020202020204" pitchFamily="34" charset="0"/>
              <a:cs typeface="Arial"/>
            </a:endParaRPr>
          </a:p>
        </p:txBody>
      </p:sp>
      <p:pic>
        <p:nvPicPr>
          <p:cNvPr id="24" name="Picture 23" descr="A screenshot of a phone&#10;&#10;Description automatically generated">
            <a:extLst>
              <a:ext uri="{FF2B5EF4-FFF2-40B4-BE49-F238E27FC236}">
                <a16:creationId xmlns:a16="http://schemas.microsoft.com/office/drawing/2014/main" id="{65BE8777-F85D-2A31-AD59-F706D81B2DF5}"/>
              </a:ext>
            </a:extLst>
          </p:cNvPr>
          <p:cNvPicPr>
            <a:picLocks noChangeAspect="1"/>
          </p:cNvPicPr>
          <p:nvPr/>
        </p:nvPicPr>
        <p:blipFill>
          <a:blip r:embed="rId4"/>
          <a:stretch>
            <a:fillRect/>
          </a:stretch>
        </p:blipFill>
        <p:spPr>
          <a:xfrm>
            <a:off x="1584401" y="1844827"/>
            <a:ext cx="1982683" cy="2629927"/>
          </a:xfrm>
          <a:prstGeom prst="rect">
            <a:avLst/>
          </a:prstGeom>
        </p:spPr>
      </p:pic>
      <p:pic>
        <p:nvPicPr>
          <p:cNvPr id="25" name="Picture 24" descr="A screen shot of a computer&#10;&#10;Description automatically generated">
            <a:extLst>
              <a:ext uri="{FF2B5EF4-FFF2-40B4-BE49-F238E27FC236}">
                <a16:creationId xmlns:a16="http://schemas.microsoft.com/office/drawing/2014/main" id="{BCD1C125-FB92-07AD-9C88-8FEB2166B0B0}"/>
              </a:ext>
            </a:extLst>
          </p:cNvPr>
          <p:cNvPicPr>
            <a:picLocks noChangeAspect="1"/>
          </p:cNvPicPr>
          <p:nvPr/>
        </p:nvPicPr>
        <p:blipFill>
          <a:blip r:embed="rId5"/>
          <a:stretch>
            <a:fillRect/>
          </a:stretch>
        </p:blipFill>
        <p:spPr>
          <a:xfrm>
            <a:off x="1583146" y="4552209"/>
            <a:ext cx="4353325" cy="1130110"/>
          </a:xfrm>
          <a:prstGeom prst="rect">
            <a:avLst/>
          </a:prstGeom>
          <a:effectLst>
            <a:outerShdw blurRad="260279" dist="38100" dir="2700000" sx="91000" sy="91000" algn="tl" rotWithShape="0">
              <a:prstClr val="black">
                <a:alpha val="22739"/>
              </a:prstClr>
            </a:outerShdw>
          </a:effectLst>
        </p:spPr>
      </p:pic>
    </p:spTree>
    <p:extLst>
      <p:ext uri="{BB962C8B-B14F-4D97-AF65-F5344CB8AC3E}">
        <p14:creationId xmlns:p14="http://schemas.microsoft.com/office/powerpoint/2010/main" val="21850071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D0283-C2A8-9DB9-5EE2-795922B452D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B105FCD-2FD3-8A01-EB65-0B4B343BDA6A}"/>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Dashboard Representation – Art of the possible #1</a:t>
            </a:r>
          </a:p>
        </p:txBody>
      </p:sp>
      <p:pic>
        <p:nvPicPr>
          <p:cNvPr id="6" name="Picture 5" descr="A screenshot of a computer&#10;&#10;AI-generated content may be incorrect.">
            <a:hlinkClick r:id="rId2"/>
            <a:extLst>
              <a:ext uri="{FF2B5EF4-FFF2-40B4-BE49-F238E27FC236}">
                <a16:creationId xmlns:a16="http://schemas.microsoft.com/office/drawing/2014/main" id="{F477A75E-E87B-C1F1-EAAF-1BB7C3336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55" y="829340"/>
            <a:ext cx="7772400" cy="5574268"/>
          </a:xfrm>
          <a:prstGeom prst="rect">
            <a:avLst/>
          </a:prstGeom>
          <a:effectLst>
            <a:outerShdw blurRad="368300" dist="25400" dir="5400000">
              <a:srgbClr val="000000">
                <a:alpha val="19000"/>
              </a:srgbClr>
            </a:outerShdw>
          </a:effectLst>
        </p:spPr>
      </p:pic>
      <p:sp>
        <p:nvSpPr>
          <p:cNvPr id="7" name="Rounded Rectangle 6">
            <a:hlinkClick r:id="rId2"/>
            <a:extLst>
              <a:ext uri="{FF2B5EF4-FFF2-40B4-BE49-F238E27FC236}">
                <a16:creationId xmlns:a16="http://schemas.microsoft.com/office/drawing/2014/main" id="{476ACA18-93D1-A617-C650-2ABBBB9C4CA7}"/>
              </a:ext>
            </a:extLst>
          </p:cNvPr>
          <p:cNvSpPr/>
          <p:nvPr/>
        </p:nvSpPr>
        <p:spPr>
          <a:xfrm>
            <a:off x="8165244" y="5946461"/>
            <a:ext cx="1425323" cy="434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tx1"/>
                </a:solidFill>
                <a:latin typeface="Aptos" panose="020B0004020202020204" pitchFamily="34" charset="0"/>
              </a:rPr>
              <a:t>Dashboard</a:t>
            </a:r>
            <a:endParaRPr lang="en-US">
              <a:solidFill>
                <a:schemeClr val="tx1"/>
              </a:solidFill>
              <a:latin typeface="Aptos" panose="020B0004020202020204" pitchFamily="34" charset="0"/>
            </a:endParaRPr>
          </a:p>
        </p:txBody>
      </p:sp>
      <p:sp>
        <p:nvSpPr>
          <p:cNvPr id="2" name="TextBox 1">
            <a:extLst>
              <a:ext uri="{FF2B5EF4-FFF2-40B4-BE49-F238E27FC236}">
                <a16:creationId xmlns:a16="http://schemas.microsoft.com/office/drawing/2014/main" id="{900B4610-C444-5034-2B8C-06F23D53D77F}"/>
              </a:ext>
            </a:extLst>
          </p:cNvPr>
          <p:cNvSpPr txBox="1"/>
          <p:nvPr/>
        </p:nvSpPr>
        <p:spPr>
          <a:xfrm>
            <a:off x="8320034" y="829340"/>
            <a:ext cx="3646557" cy="4801314"/>
          </a:xfrm>
          <a:prstGeom prst="rect">
            <a:avLst/>
          </a:prstGeom>
          <a:solidFill>
            <a:schemeClr val="tx1">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latin typeface="Aptos" panose="020B0004020202020204" pitchFamily="34" charset="0"/>
              </a:rPr>
              <a:t>Dashboard Experience achieved:</a:t>
            </a:r>
          </a:p>
          <a:p>
            <a:endParaRPr lang="en-US" sz="1400" b="1">
              <a:solidFill>
                <a:schemeClr val="bg1"/>
              </a:solidFill>
              <a:latin typeface="Aptos" panose="020B0004020202020204" pitchFamily="34" charset="0"/>
            </a:endParaRPr>
          </a:p>
          <a:p>
            <a:r>
              <a:rPr lang="en-US" sz="1200">
                <a:solidFill>
                  <a:schemeClr val="bg1"/>
                </a:solidFill>
                <a:latin typeface="Aptos" panose="020B0004020202020204" pitchFamily="34" charset="0"/>
              </a:rPr>
              <a:t>Key Performance Indicators (KPIs):</a:t>
            </a:r>
          </a:p>
          <a:p>
            <a:endParaRPr lang="en-US" sz="1200">
              <a:solidFill>
                <a:schemeClr val="bg1"/>
              </a:solidFill>
              <a:latin typeface="Aptos" panose="020B0004020202020204" pitchFamily="34" charset="0"/>
            </a:endParaRPr>
          </a:p>
          <a:p>
            <a:pPr marL="285750" indent="-285750">
              <a:spcAft>
                <a:spcPts val="1200"/>
              </a:spcAft>
              <a:buFont typeface="Arial" panose="020B0604020202020204" pitchFamily="34" charset="0"/>
              <a:buChar char="•"/>
            </a:pPr>
            <a:r>
              <a:rPr lang="en-US" sz="1200" b="1">
                <a:solidFill>
                  <a:schemeClr val="bg1"/>
                </a:solidFill>
                <a:latin typeface="Aptos SemiBold" panose="020B0004020202020204" pitchFamily="34" charset="0"/>
              </a:rPr>
              <a:t>On-Time Delivery Rate</a:t>
            </a:r>
            <a:r>
              <a:rPr lang="en-US" sz="1200">
                <a:solidFill>
                  <a:schemeClr val="bg1"/>
                </a:solidFill>
                <a:latin typeface="Aptos" panose="020B0004020202020204" pitchFamily="34" charset="0"/>
              </a:rPr>
              <a:t>: Percentage of orders delivered within the agreed-upon timeframe.</a:t>
            </a:r>
          </a:p>
          <a:p>
            <a:pPr marL="285750" indent="-285750">
              <a:spcAft>
                <a:spcPts val="1200"/>
              </a:spcAft>
              <a:buFont typeface="Arial" panose="020B0604020202020204" pitchFamily="34" charset="0"/>
              <a:buChar char="•"/>
            </a:pPr>
            <a:r>
              <a:rPr lang="en-US" sz="1200" b="1">
                <a:solidFill>
                  <a:schemeClr val="bg1"/>
                </a:solidFill>
                <a:latin typeface="Aptos" panose="020B0004020202020204" pitchFamily="34" charset="0"/>
              </a:rPr>
              <a:t>Information Hierarchy and Visual Clarity</a:t>
            </a:r>
            <a:r>
              <a:rPr lang="en-US" sz="1200">
                <a:solidFill>
                  <a:schemeClr val="bg1"/>
                </a:solidFill>
                <a:latin typeface="Aptos" panose="020B0004020202020204" pitchFamily="34" charset="0"/>
              </a:rPr>
              <a:t>: The dashboard employs a clear visual hierarchy, grouping to guide the user's eye to the most critical information first. This reduces cognitive load and allows users to quickly grasp key insights. </a:t>
            </a:r>
          </a:p>
          <a:p>
            <a:pPr marL="285750" indent="-285750">
              <a:spcAft>
                <a:spcPts val="1200"/>
              </a:spcAft>
              <a:buFont typeface="Arial" panose="020B0604020202020204" pitchFamily="34" charset="0"/>
              <a:buChar char="•"/>
            </a:pPr>
            <a:r>
              <a:rPr lang="en-US" sz="1200" b="1">
                <a:solidFill>
                  <a:schemeClr val="bg1"/>
                </a:solidFill>
                <a:latin typeface="Aptos" panose="020B0004020202020204" pitchFamily="34" charset="0"/>
              </a:rPr>
              <a:t>Intuitive Navigation and Interaction</a:t>
            </a:r>
            <a:r>
              <a:rPr lang="en-US" sz="1200">
                <a:solidFill>
                  <a:schemeClr val="bg1"/>
                </a:solidFill>
                <a:latin typeface="Aptos" panose="020B0004020202020204" pitchFamily="34" charset="0"/>
              </a:rPr>
              <a:t>: Navigation is designed to be intuitive and user-friendly.</a:t>
            </a:r>
            <a:endParaRPr lang="en-US" sz="1200" b="1">
              <a:solidFill>
                <a:schemeClr val="bg1"/>
              </a:solidFill>
              <a:latin typeface="Aptos" panose="020B0004020202020204" pitchFamily="34" charset="0"/>
            </a:endParaRPr>
          </a:p>
          <a:p>
            <a:pPr marL="285750" indent="-285750">
              <a:spcAft>
                <a:spcPts val="1200"/>
              </a:spcAft>
              <a:buFont typeface="Arial" panose="020B0604020202020204" pitchFamily="34" charset="0"/>
              <a:buChar char="•"/>
            </a:pPr>
            <a:r>
              <a:rPr lang="en-US" sz="1200" b="1">
                <a:solidFill>
                  <a:schemeClr val="bg1"/>
                </a:solidFill>
                <a:latin typeface="Aptos" panose="020B0004020202020204" pitchFamily="34" charset="0"/>
              </a:rPr>
              <a:t>Data Visualization and Interpretation</a:t>
            </a:r>
            <a:r>
              <a:rPr lang="en-US" sz="1200">
                <a:solidFill>
                  <a:schemeClr val="bg1"/>
                </a:solidFill>
                <a:latin typeface="Aptos" panose="020B0004020202020204" pitchFamily="34" charset="0"/>
              </a:rPr>
              <a:t>: The dashboard utilizes effective data visualization techniques to present complex data in a digestible format.</a:t>
            </a:r>
          </a:p>
          <a:p>
            <a:pPr marL="285750" indent="-285750">
              <a:spcAft>
                <a:spcPts val="1200"/>
              </a:spcAft>
              <a:buFont typeface="Arial" panose="020B0604020202020204" pitchFamily="34" charset="0"/>
              <a:buChar char="•"/>
            </a:pPr>
            <a:r>
              <a:rPr kumimoji="0" lang="en-US" sz="1200" b="1" i="0" u="none" strike="noStrike" kern="1200" cap="none" spc="0" normalizeH="0" baseline="0" noProof="0">
                <a:ln>
                  <a:noFill/>
                </a:ln>
                <a:solidFill>
                  <a:schemeClr val="bg1"/>
                </a:solidFill>
                <a:effectLst/>
                <a:uLnTx/>
                <a:uFillTx/>
                <a:latin typeface="Aptos" panose="020B0004020202020204" pitchFamily="34" charset="0"/>
              </a:rPr>
              <a:t>Clear, targeted and goal-oriented CTA</a:t>
            </a:r>
            <a:endParaRPr kumimoji="0" lang="en-US" sz="1200" b="1" i="0" u="none" strike="noStrike" kern="1200" cap="none" spc="0" normalizeH="0" baseline="0" noProof="0">
              <a:ln>
                <a:noFill/>
              </a:ln>
              <a:solidFill>
                <a:schemeClr val="bg1"/>
              </a:solidFill>
              <a:effectLst/>
              <a:uLnTx/>
              <a:uFillTx/>
              <a:latin typeface="Aptos" panose="020B0004020202020204" pitchFamily="34" charset="0"/>
              <a:ea typeface="Open Sans"/>
              <a:cs typeface="Open Sans"/>
            </a:endParaRPr>
          </a:p>
          <a:p>
            <a:pPr marL="285750" indent="-285750">
              <a:buFont typeface="Arial" panose="020B0604020202020204" pitchFamily="34" charset="0"/>
              <a:buChar char="•"/>
            </a:pPr>
            <a:endParaRPr lang="en-US" sz="1200">
              <a:solidFill>
                <a:schemeClr val="bg1"/>
              </a:solidFill>
              <a:latin typeface="Aptos" panose="020B0004020202020204" pitchFamily="34" charset="0"/>
            </a:endParaRPr>
          </a:p>
        </p:txBody>
      </p:sp>
    </p:spTree>
    <p:extLst>
      <p:ext uri="{BB962C8B-B14F-4D97-AF65-F5344CB8AC3E}">
        <p14:creationId xmlns:p14="http://schemas.microsoft.com/office/powerpoint/2010/main" val="2233467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6999E-B450-0D14-889B-89E74B14767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300E92CE-177A-2C3C-82B8-92E17E4960A9}"/>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Dashboard Representation – Art of the possible #2</a:t>
            </a:r>
          </a:p>
        </p:txBody>
      </p:sp>
      <p:pic>
        <p:nvPicPr>
          <p:cNvPr id="5" name="Picture 4" descr="A screenshot of a computer&#10;&#10;AI-generated content may be incorrect.">
            <a:extLst>
              <a:ext uri="{FF2B5EF4-FFF2-40B4-BE49-F238E27FC236}">
                <a16:creationId xmlns:a16="http://schemas.microsoft.com/office/drawing/2014/main" id="{29A6DBD6-E103-3BED-84C8-AAEE90FF2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55" y="829340"/>
            <a:ext cx="7772400" cy="5570220"/>
          </a:xfrm>
          <a:prstGeom prst="rect">
            <a:avLst/>
          </a:prstGeom>
          <a:effectLst>
            <a:outerShdw blurRad="368300" dist="25400" dir="5400000">
              <a:srgbClr val="000000">
                <a:alpha val="19000"/>
              </a:srgbClr>
            </a:outerShdw>
          </a:effectLst>
        </p:spPr>
      </p:pic>
    </p:spTree>
    <p:extLst>
      <p:ext uri="{BB962C8B-B14F-4D97-AF65-F5344CB8AC3E}">
        <p14:creationId xmlns:p14="http://schemas.microsoft.com/office/powerpoint/2010/main" val="16777121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047A4-F402-3359-5703-C0F5014A061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D8406AF-4713-0F91-DA2E-FDA2AAE8816D}"/>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Dashboard Representation – Art of the possible #3</a:t>
            </a:r>
          </a:p>
        </p:txBody>
      </p:sp>
      <p:pic>
        <p:nvPicPr>
          <p:cNvPr id="2" name="Picture 1" descr="A screenshot of a computer&#10;&#10;AI-generated content may be incorrect.">
            <a:extLst>
              <a:ext uri="{FF2B5EF4-FFF2-40B4-BE49-F238E27FC236}">
                <a16:creationId xmlns:a16="http://schemas.microsoft.com/office/drawing/2014/main" id="{5E2961E9-44D6-D5ED-68CC-2B28422C8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55" y="829340"/>
            <a:ext cx="7772400" cy="5574268"/>
          </a:xfrm>
          <a:prstGeom prst="rect">
            <a:avLst/>
          </a:prstGeom>
          <a:effectLst>
            <a:outerShdw blurRad="368300" dist="25400" dir="5400000">
              <a:srgbClr val="000000">
                <a:alpha val="19000"/>
              </a:srgbClr>
            </a:outerShdw>
          </a:effectLst>
        </p:spPr>
      </p:pic>
    </p:spTree>
    <p:extLst>
      <p:ext uri="{BB962C8B-B14F-4D97-AF65-F5344CB8AC3E}">
        <p14:creationId xmlns:p14="http://schemas.microsoft.com/office/powerpoint/2010/main" val="28024711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6500-C42E-A8BD-7520-CCB8932C1E6B}"/>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B24D54-95AA-44F4-86D6-4D715ADC2F46}"/>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F1A5EB4F-E5AD-37BE-1DFB-9B8B8F69CB99}"/>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7C27CB6B-D79E-6EEC-F537-2F24CEBB6DA5}"/>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Our Understanding</a:t>
            </a: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p:txBody>
      </p:sp>
      <p:sp>
        <p:nvSpPr>
          <p:cNvPr id="11" name="Text Placeholder 3">
            <a:extLst>
              <a:ext uri="{FF2B5EF4-FFF2-40B4-BE49-F238E27FC236}">
                <a16:creationId xmlns:a16="http://schemas.microsoft.com/office/drawing/2014/main" id="{4DF501FB-DEAA-FAAA-F25B-DBA14ADD082A}"/>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A3054D3E-AFDC-5E24-2B2D-47B90C063CFF}"/>
              </a:ext>
            </a:extLst>
          </p:cNvPr>
          <p:cNvSpPr txBox="1"/>
          <p:nvPr/>
        </p:nvSpPr>
        <p:spPr>
          <a:xfrm>
            <a:off x="941294" y="34962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35D9EC18-52D7-1242-1962-3E7B00BB34C1}"/>
              </a:ext>
            </a:extLst>
          </p:cNvPr>
          <p:cNvSpPr txBox="1"/>
          <p:nvPr/>
        </p:nvSpPr>
        <p:spPr>
          <a:xfrm>
            <a:off x="941294" y="32041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72A1062C-0B98-F532-F5A3-76A042EBC0E8}"/>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C808FE05-0D52-5F54-AA08-723DD72259C1}"/>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28</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156D23D3-B5C7-882F-69FA-17C1FF3A986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F01094-171F-A251-08EB-ADF4056E0AC4}"/>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Execution Approach</a:t>
            </a: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535FDA9C-4478-E382-4A25-BFA1FAE0D8E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1593385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8EA3-389B-6ADF-B9C5-E4EDF89A525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3BC968-E939-3DC6-8DC3-7362ECDC2CF5}"/>
              </a:ext>
            </a:extLst>
          </p:cNvPr>
          <p:cNvSpPr/>
          <p:nvPr/>
        </p:nvSpPr>
        <p:spPr bwMode="auto">
          <a:xfrm>
            <a:off x="1902860" y="887581"/>
            <a:ext cx="3903824" cy="5878979"/>
          </a:xfrm>
          <a:prstGeom prst="rect">
            <a:avLst/>
          </a:prstGeom>
          <a:solidFill>
            <a:schemeClr val="accent2">
              <a:lumMod val="40000"/>
              <a:lumOff val="60000"/>
            </a:schemeClr>
          </a:solidFill>
          <a:ln w="3810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a:ln>
                <a:noFill/>
              </a:ln>
              <a:solidFill>
                <a:schemeClr val="bg1"/>
              </a:solidFill>
              <a:effectLst/>
              <a:latin typeface="+mn-lt"/>
            </a:endParaRPr>
          </a:p>
        </p:txBody>
      </p:sp>
      <p:sp>
        <p:nvSpPr>
          <p:cNvPr id="17" name="Round Single Corner of Rectangle 16">
            <a:extLst>
              <a:ext uri="{FF2B5EF4-FFF2-40B4-BE49-F238E27FC236}">
                <a16:creationId xmlns:a16="http://schemas.microsoft.com/office/drawing/2014/main" id="{58D007AA-0D5A-4F87-E009-0653A8C6699D}"/>
              </a:ext>
            </a:extLst>
          </p:cNvPr>
          <p:cNvSpPr/>
          <p:nvPr/>
        </p:nvSpPr>
        <p:spPr bwMode="auto">
          <a:xfrm rot="5400000">
            <a:off x="2454081" y="568601"/>
            <a:ext cx="2779724" cy="3545860"/>
          </a:xfrm>
          <a:prstGeom prst="round1Rect">
            <a:avLst>
              <a:gd name="adj" fmla="val 0"/>
            </a:avLst>
          </a:prstGeom>
          <a:solidFill>
            <a:schemeClr val="tx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1" name="Round Single Corner of Rectangle 20">
            <a:extLst>
              <a:ext uri="{FF2B5EF4-FFF2-40B4-BE49-F238E27FC236}">
                <a16:creationId xmlns:a16="http://schemas.microsoft.com/office/drawing/2014/main" id="{015B39B3-673E-141D-56AB-1A10EBF0AB8A}"/>
              </a:ext>
            </a:extLst>
          </p:cNvPr>
          <p:cNvSpPr/>
          <p:nvPr/>
        </p:nvSpPr>
        <p:spPr bwMode="auto">
          <a:xfrm rot="5400000">
            <a:off x="2384282" y="3418124"/>
            <a:ext cx="2937655" cy="3564191"/>
          </a:xfrm>
          <a:prstGeom prst="round1Rect">
            <a:avLst/>
          </a:prstGeom>
          <a:solidFill>
            <a:srgbClr val="01235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0A365C8D-E94C-22B5-BAE0-54FB713E3736}"/>
              </a:ext>
            </a:extLst>
          </p:cNvPr>
          <p:cNvSpPr>
            <a:spLocks noGrp="1"/>
          </p:cNvSpPr>
          <p:nvPr>
            <p:ph type="title"/>
          </p:nvPr>
        </p:nvSpPr>
        <p:spPr/>
        <p:txBody>
          <a:bodyPr/>
          <a:lstStyle/>
          <a:p>
            <a:r>
              <a:rPr lang="en-US">
                <a:solidFill>
                  <a:srgbClr val="002060"/>
                </a:solidFill>
                <a:latin typeface="Aptos" panose="020B0004020202020204" pitchFamily="34" charset="0"/>
                <a:cs typeface="Arial"/>
              </a:rPr>
              <a:t>Execution Approach – Agile Implementation</a:t>
            </a:r>
            <a:endParaRPr lang="en-US">
              <a:solidFill>
                <a:srgbClr val="002060"/>
              </a:solidFill>
              <a:highlight>
                <a:srgbClr val="FFFF00"/>
              </a:highlight>
              <a:latin typeface="Aptos" panose="020B0004020202020204" pitchFamily="34" charset="0"/>
              <a:cs typeface="Arial"/>
            </a:endParaRPr>
          </a:p>
        </p:txBody>
      </p:sp>
      <p:sp>
        <p:nvSpPr>
          <p:cNvPr id="16" name="Rectangle 15">
            <a:extLst>
              <a:ext uri="{FF2B5EF4-FFF2-40B4-BE49-F238E27FC236}">
                <a16:creationId xmlns:a16="http://schemas.microsoft.com/office/drawing/2014/main" id="{95593EF8-8EC3-CAE2-9DC2-58A9B4EB5C76}"/>
              </a:ext>
            </a:extLst>
          </p:cNvPr>
          <p:cNvSpPr/>
          <p:nvPr/>
        </p:nvSpPr>
        <p:spPr>
          <a:xfrm>
            <a:off x="2137318" y="996957"/>
            <a:ext cx="2493921" cy="501071"/>
          </a:xfrm>
          <a:prstGeom prst="rect">
            <a:avLst/>
          </a:prstGeom>
        </p:spPr>
        <p:txBody>
          <a:bodyPr wrap="square" anchor="ctr">
            <a:noAutofit/>
          </a:bodyPr>
          <a:lstStyle/>
          <a:p>
            <a:pPr defTabSz="914446">
              <a:defRPr/>
            </a:pPr>
            <a:r>
              <a:rPr lang="en-US" sz="1500" b="1">
                <a:solidFill>
                  <a:srgbClr val="012354"/>
                </a:solidFill>
                <a:latin typeface="Aptos" panose="020B0004020202020204" pitchFamily="34" charset="0"/>
              </a:rPr>
              <a:t>PHASE 1</a:t>
            </a:r>
          </a:p>
        </p:txBody>
      </p:sp>
      <p:sp>
        <p:nvSpPr>
          <p:cNvPr id="31" name="TextBox 30">
            <a:extLst>
              <a:ext uri="{FF2B5EF4-FFF2-40B4-BE49-F238E27FC236}">
                <a16:creationId xmlns:a16="http://schemas.microsoft.com/office/drawing/2014/main" id="{669D48A5-3399-AAD3-F642-D158792B39DD}"/>
              </a:ext>
            </a:extLst>
          </p:cNvPr>
          <p:cNvSpPr txBox="1"/>
          <p:nvPr/>
        </p:nvSpPr>
        <p:spPr>
          <a:xfrm>
            <a:off x="2137317" y="1513084"/>
            <a:ext cx="3336523" cy="1912318"/>
          </a:xfrm>
          <a:prstGeom prst="rect">
            <a:avLst/>
          </a:prstGeom>
          <a:noFill/>
        </p:spPr>
        <p:txBody>
          <a:bodyPr wrap="square" lIns="91440" tIns="45720" rIns="91440" bIns="45720" rtlCol="0" anchor="ctr">
            <a:spAutoFit/>
          </a:bodyPr>
          <a:lstStyle/>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chemeClr val="bg2"/>
                </a:solidFill>
                <a:effectLst/>
                <a:uLnTx/>
                <a:uFillTx/>
                <a:ea typeface="+mn-ea"/>
                <a:cs typeface="+mn-cs"/>
              </a:rPr>
              <a:t>Data profiling and modeling for ~80 tables through data discovery framework</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lang="en-US" sz="1200">
                <a:solidFill>
                  <a:schemeClr val="bg2"/>
                </a:solidFill>
              </a:rPr>
              <a:t>Implement pilot for testing existing functionality with excel dashboards for 20-30 customers</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lang="en-US" sz="1200">
                <a:solidFill>
                  <a:schemeClr val="bg2"/>
                </a:solidFill>
              </a:rPr>
              <a:t>Implement the semantic data layer, Power BI</a:t>
            </a:r>
          </a:p>
          <a:p>
            <a:pPr marL="185420" marR="0" lvl="0" indent="-18542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lang="en-US" sz="1200">
                <a:solidFill>
                  <a:schemeClr val="bg2"/>
                </a:solidFill>
              </a:rPr>
              <a:t>Perform UAT and Production support for the implemented use cases</a:t>
            </a:r>
          </a:p>
          <a:p>
            <a:pPr marL="185420" indent="-185420">
              <a:lnSpc>
                <a:spcPct val="110000"/>
              </a:lnSpc>
              <a:buFont typeface="Arial" panose="020B0604020202020204" pitchFamily="34" charset="0"/>
              <a:buChar char="•"/>
              <a:defRPr/>
            </a:pPr>
            <a:r>
              <a:rPr lang="en-US" sz="1200">
                <a:solidFill>
                  <a:schemeClr val="bg2"/>
                </a:solidFill>
              </a:rPr>
              <a:t>Last sprint - Tech Debt </a:t>
            </a:r>
          </a:p>
        </p:txBody>
      </p:sp>
      <p:sp>
        <p:nvSpPr>
          <p:cNvPr id="24" name="TextBox 23">
            <a:extLst>
              <a:ext uri="{FF2B5EF4-FFF2-40B4-BE49-F238E27FC236}">
                <a16:creationId xmlns:a16="http://schemas.microsoft.com/office/drawing/2014/main" id="{EEC110FC-0384-4A0C-83DD-AF704BABE5F0}"/>
              </a:ext>
            </a:extLst>
          </p:cNvPr>
          <p:cNvSpPr txBox="1"/>
          <p:nvPr/>
        </p:nvSpPr>
        <p:spPr>
          <a:xfrm>
            <a:off x="2137317" y="4756727"/>
            <a:ext cx="3336523" cy="1709186"/>
          </a:xfrm>
          <a:prstGeom prst="rect">
            <a:avLst/>
          </a:prstGeom>
          <a:noFill/>
        </p:spPr>
        <p:txBody>
          <a:bodyPr wrap="square" rtlCol="0" anchor="ctr">
            <a:spAutoFit/>
          </a:bodyPr>
          <a:lstStyle/>
          <a:p>
            <a:pPr marR="0" lvl="0" defTabSz="914400" rtl="0" eaLnBrk="1" fontAlgn="auto" latinLnBrk="0" hangingPunct="1">
              <a:lnSpc>
                <a:spcPct val="110000"/>
              </a:lnSpc>
              <a:spcBef>
                <a:spcPts val="0"/>
              </a:spcBef>
              <a:spcAft>
                <a:spcPts val="0"/>
              </a:spcAft>
              <a:buClrTx/>
              <a:buSzTx/>
              <a:defRPr/>
            </a:pPr>
            <a:r>
              <a:rPr kumimoji="0" lang="en-US" sz="1200" b="0" i="0" u="none" strike="noStrike" kern="1200" cap="none" spc="0" normalizeH="0" baseline="0" noProof="0">
                <a:ln>
                  <a:noFill/>
                </a:ln>
                <a:solidFill>
                  <a:srgbClr val="F4F4F4"/>
                </a:solidFill>
                <a:effectLst/>
                <a:uLnTx/>
                <a:uFillTx/>
                <a:ea typeface="+mn-ea"/>
                <a:cs typeface="+mn-cs"/>
              </a:rPr>
              <a:t>Power BI Application for following:</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rgbClr val="F4F4F4"/>
                </a:solidFill>
                <a:effectLst/>
                <a:uLnTx/>
                <a:uFillTx/>
                <a:ea typeface="+mn-ea"/>
                <a:cs typeface="+mn-cs"/>
              </a:rPr>
              <a:t>Customer Order Flow-SAP</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rgbClr val="F4F4F4"/>
                </a:solidFill>
                <a:effectLst/>
                <a:uLnTx/>
                <a:uFillTx/>
                <a:ea typeface="+mn-ea"/>
                <a:cs typeface="+mn-cs"/>
              </a:rPr>
              <a:t>Customer Health Pricing- SAP</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Cut Recovery – SAP, JDA/O9</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rgbClr val="F4F4F4"/>
                </a:solidFill>
                <a:effectLst/>
                <a:uLnTx/>
                <a:uFillTx/>
                <a:ea typeface="+mn-ea"/>
                <a:cs typeface="+mn-cs"/>
              </a:rPr>
              <a:t>Customer Health Scorecard- SAP , </a:t>
            </a:r>
            <a:r>
              <a:rPr lang="en-US" sz="1200">
                <a:solidFill>
                  <a:srgbClr val="F4F4F4"/>
                </a:solidFill>
              </a:rPr>
              <a:t>BW4</a:t>
            </a:r>
            <a:endParaRPr kumimoji="0" lang="en-US" sz="1200" b="0" i="0" u="none" strike="noStrike" kern="1200" cap="none" spc="0" normalizeH="0" baseline="0" noProof="0">
              <a:ln>
                <a:noFill/>
              </a:ln>
              <a:solidFill>
                <a:srgbClr val="F4F4F4"/>
              </a:solidFill>
              <a:effectLst/>
              <a:uLnTx/>
              <a:uFillTx/>
              <a:ea typeface="+mn-ea"/>
              <a:cs typeface="+mn-cs"/>
            </a:endParaRP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rgbClr val="F4F4F4"/>
              </a:solidFill>
              <a:effectLst/>
              <a:uLnTx/>
              <a:uFillTx/>
              <a:ea typeface="+mn-ea"/>
              <a:cs typeface="+mn-cs"/>
            </a:endParaRP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rgbClr val="F4F4F4"/>
              </a:solidFill>
              <a:effectLst/>
              <a:uLnTx/>
              <a:uFillTx/>
              <a:ea typeface="+mn-ea"/>
              <a:cs typeface="+mn-cs"/>
            </a:endParaRP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rgbClr val="F4F4F4"/>
              </a:solidFill>
              <a:effectLst/>
              <a:uLnTx/>
              <a:uFillTx/>
              <a:ea typeface="+mn-ea"/>
              <a:cs typeface="+mn-cs"/>
            </a:endParaRPr>
          </a:p>
        </p:txBody>
      </p:sp>
      <p:sp>
        <p:nvSpPr>
          <p:cNvPr id="26" name="Rectangle 25">
            <a:extLst>
              <a:ext uri="{FF2B5EF4-FFF2-40B4-BE49-F238E27FC236}">
                <a16:creationId xmlns:a16="http://schemas.microsoft.com/office/drawing/2014/main" id="{F1746E12-C3DF-F0F8-2DEB-9FDF8B87FC17}"/>
              </a:ext>
            </a:extLst>
          </p:cNvPr>
          <p:cNvSpPr/>
          <p:nvPr/>
        </p:nvSpPr>
        <p:spPr>
          <a:xfrm>
            <a:off x="2137318" y="3841455"/>
            <a:ext cx="2493921" cy="501071"/>
          </a:xfrm>
          <a:prstGeom prst="rect">
            <a:avLst/>
          </a:prstGeom>
        </p:spPr>
        <p:txBody>
          <a:bodyPr wrap="square" anchor="ctr">
            <a:noAutofit/>
          </a:bodyPr>
          <a:lstStyle/>
          <a:p>
            <a:pPr defTabSz="914446">
              <a:defRPr/>
            </a:pPr>
            <a:r>
              <a:rPr lang="en-US" sz="1500" b="1">
                <a:solidFill>
                  <a:srgbClr val="CCEFF6"/>
                </a:solidFill>
                <a:latin typeface="Aptos" panose="020B0004020202020204" pitchFamily="34" charset="0"/>
              </a:rPr>
              <a:t>OUTCOMES</a:t>
            </a:r>
          </a:p>
        </p:txBody>
      </p:sp>
      <p:sp>
        <p:nvSpPr>
          <p:cNvPr id="41" name="Round Single Corner of Rectangle 40">
            <a:extLst>
              <a:ext uri="{FF2B5EF4-FFF2-40B4-BE49-F238E27FC236}">
                <a16:creationId xmlns:a16="http://schemas.microsoft.com/office/drawing/2014/main" id="{5C2D0CA7-7AE0-8F98-B4E8-50303C9E0629}"/>
              </a:ext>
            </a:extLst>
          </p:cNvPr>
          <p:cNvSpPr/>
          <p:nvPr/>
        </p:nvSpPr>
        <p:spPr bwMode="auto">
          <a:xfrm rot="5400000">
            <a:off x="6483318" y="339192"/>
            <a:ext cx="2843811" cy="3940591"/>
          </a:xfrm>
          <a:prstGeom prst="round1Rect">
            <a:avLst>
              <a:gd name="adj" fmla="val 0"/>
            </a:avLst>
          </a:prstGeom>
          <a:solidFill>
            <a:srgbClr val="FFB694">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2" name="Round Single Corner of Rectangle 41">
            <a:extLst>
              <a:ext uri="{FF2B5EF4-FFF2-40B4-BE49-F238E27FC236}">
                <a16:creationId xmlns:a16="http://schemas.microsoft.com/office/drawing/2014/main" id="{92631524-6A05-70A8-A229-06019DA2BE9E}"/>
              </a:ext>
            </a:extLst>
          </p:cNvPr>
          <p:cNvSpPr/>
          <p:nvPr/>
        </p:nvSpPr>
        <p:spPr bwMode="auto">
          <a:xfrm rot="5400000">
            <a:off x="6387640" y="3278682"/>
            <a:ext cx="3035169" cy="3940589"/>
          </a:xfrm>
          <a:prstGeom prst="round1Rect">
            <a:avLst/>
          </a:prstGeom>
          <a:solidFill>
            <a:srgbClr val="01235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3" name="Rectangle 42">
            <a:extLst>
              <a:ext uri="{FF2B5EF4-FFF2-40B4-BE49-F238E27FC236}">
                <a16:creationId xmlns:a16="http://schemas.microsoft.com/office/drawing/2014/main" id="{41481B3B-1947-72E3-DA82-16E4EA39E4B7}"/>
              </a:ext>
            </a:extLst>
          </p:cNvPr>
          <p:cNvSpPr/>
          <p:nvPr/>
        </p:nvSpPr>
        <p:spPr>
          <a:xfrm>
            <a:off x="6001234" y="996957"/>
            <a:ext cx="2493921" cy="501071"/>
          </a:xfrm>
          <a:prstGeom prst="rect">
            <a:avLst/>
          </a:prstGeom>
        </p:spPr>
        <p:txBody>
          <a:bodyPr wrap="square" anchor="ctr">
            <a:noAutofit/>
          </a:bodyPr>
          <a:lstStyle/>
          <a:p>
            <a:pPr defTabSz="914446">
              <a:defRPr/>
            </a:pPr>
            <a:r>
              <a:rPr lang="en-US" sz="1500" b="1">
                <a:solidFill>
                  <a:srgbClr val="012354"/>
                </a:solidFill>
                <a:latin typeface="Aptos" panose="020B0004020202020204" pitchFamily="34" charset="0"/>
              </a:rPr>
              <a:t>NEXT PHASE</a:t>
            </a:r>
          </a:p>
        </p:txBody>
      </p:sp>
      <p:sp>
        <p:nvSpPr>
          <p:cNvPr id="44" name="TextBox 43">
            <a:extLst>
              <a:ext uri="{FF2B5EF4-FFF2-40B4-BE49-F238E27FC236}">
                <a16:creationId xmlns:a16="http://schemas.microsoft.com/office/drawing/2014/main" id="{9B161ACE-F86A-B4A1-D58C-4BD857E45E15}"/>
              </a:ext>
            </a:extLst>
          </p:cNvPr>
          <p:cNvSpPr txBox="1"/>
          <p:nvPr/>
        </p:nvSpPr>
        <p:spPr>
          <a:xfrm>
            <a:off x="6001233" y="1614650"/>
            <a:ext cx="3874287" cy="1709186"/>
          </a:xfrm>
          <a:prstGeom prst="rect">
            <a:avLst/>
          </a:prstGeom>
          <a:noFill/>
        </p:spPr>
        <p:txBody>
          <a:bodyPr wrap="square" lIns="91440" tIns="45720" rIns="91440" bIns="45720" rtlCol="0" anchor="ctr">
            <a:spAutoFit/>
          </a:bodyPr>
          <a:lstStyle/>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chemeClr val="bg2"/>
                </a:solidFill>
                <a:effectLst/>
                <a:uLnTx/>
                <a:uFillTx/>
                <a:ea typeface="+mn-ea"/>
                <a:cs typeface="+mn-cs"/>
              </a:rPr>
              <a:t>Data profiling and modeling for ~</a:t>
            </a:r>
            <a:r>
              <a:rPr lang="en-US" sz="1200">
                <a:solidFill>
                  <a:schemeClr val="bg2"/>
                </a:solidFill>
              </a:rPr>
              <a:t>380 </a:t>
            </a:r>
            <a:r>
              <a:rPr kumimoji="0" lang="en-US" sz="1200" b="0" i="0" u="none" strike="noStrike" kern="1200" cap="none" spc="0" normalizeH="0" baseline="0" noProof="0">
                <a:ln>
                  <a:noFill/>
                </a:ln>
                <a:solidFill>
                  <a:schemeClr val="bg2"/>
                </a:solidFill>
                <a:effectLst/>
                <a:uLnTx/>
                <a:uFillTx/>
                <a:ea typeface="+mn-ea"/>
                <a:cs typeface="+mn-cs"/>
              </a:rPr>
              <a:t>tables remaining</a:t>
            </a: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chemeClr val="bg2"/>
                </a:solidFill>
                <a:effectLst/>
                <a:uLnTx/>
                <a:uFillTx/>
                <a:ea typeface="+mn-ea"/>
                <a:cs typeface="+mn-cs"/>
              </a:rPr>
              <a:t>Implement pilot for testing existing functionality with excel dashboards for 20-30 customers</a:t>
            </a:r>
            <a:endParaRPr lang="en-US" sz="1200" b="0" i="0" u="none" strike="noStrike" kern="1200" cap="none" spc="0" normalizeH="0" baseline="0" noProof="0">
              <a:ln>
                <a:noFill/>
              </a:ln>
              <a:solidFill>
                <a:schemeClr val="bg2"/>
              </a:solidFill>
              <a:effectLst/>
              <a:uLnTx/>
              <a:uFillTx/>
            </a:endParaRP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chemeClr val="bg2"/>
                </a:solidFill>
                <a:effectLst/>
                <a:uLnTx/>
                <a:uFillTx/>
                <a:ea typeface="+mn-ea"/>
                <a:cs typeface="+mn-cs"/>
              </a:rPr>
              <a:t>Implement the semantic data layer, power bi, power app solution</a:t>
            </a:r>
            <a:endParaRPr lang="en-US" sz="1200" b="0" i="0" u="none" strike="noStrike" kern="1200" cap="none" spc="0" normalizeH="0" baseline="0" noProof="0">
              <a:ln>
                <a:noFill/>
              </a:ln>
              <a:solidFill>
                <a:schemeClr val="bg2"/>
              </a:solidFill>
              <a:effectLst/>
              <a:uLnTx/>
              <a:uFillTx/>
            </a:endParaRPr>
          </a:p>
          <a:p>
            <a:pPr marL="171450" marR="0" lvl="0" indent="-171450"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en-US" sz="1200" b="0" i="0" u="none" strike="noStrike" kern="1200" cap="none" spc="0" normalizeH="0" baseline="0" noProof="0">
                <a:ln>
                  <a:noFill/>
                </a:ln>
                <a:solidFill>
                  <a:schemeClr val="bg2"/>
                </a:solidFill>
                <a:effectLst/>
                <a:uLnTx/>
                <a:uFillTx/>
                <a:ea typeface="+mn-ea"/>
                <a:cs typeface="+mn-cs"/>
              </a:rPr>
              <a:t>Perform UAT and Production support for the implemented use cases</a:t>
            </a:r>
            <a:endParaRPr lang="en-US" sz="1200" b="0" i="0" u="none" strike="noStrike" kern="1200" cap="none" spc="0" normalizeH="0" baseline="0" noProof="0">
              <a:ln>
                <a:noFill/>
              </a:ln>
              <a:solidFill>
                <a:schemeClr val="bg2"/>
              </a:solidFill>
              <a:effectLst/>
              <a:uLnTx/>
              <a:uFillTx/>
            </a:endParaRPr>
          </a:p>
          <a:p>
            <a:pPr marL="185420" indent="-185420">
              <a:lnSpc>
                <a:spcPct val="110000"/>
              </a:lnSpc>
              <a:buFont typeface="Arial,Sans-Serif" panose="020B0604020202020204" pitchFamily="34" charset="0"/>
              <a:buChar char="•"/>
              <a:defRPr/>
            </a:pPr>
            <a:r>
              <a:rPr lang="en-US" sz="1200">
                <a:solidFill>
                  <a:schemeClr val="bg2"/>
                </a:solidFill>
              </a:rPr>
              <a:t>Last sprint - Tech Debt  </a:t>
            </a:r>
            <a:endParaRPr lang="en-US">
              <a:solidFill>
                <a:schemeClr val="bg2"/>
              </a:solidFill>
            </a:endParaRPr>
          </a:p>
        </p:txBody>
      </p:sp>
      <p:sp>
        <p:nvSpPr>
          <p:cNvPr id="45" name="TextBox 44">
            <a:extLst>
              <a:ext uri="{FF2B5EF4-FFF2-40B4-BE49-F238E27FC236}">
                <a16:creationId xmlns:a16="http://schemas.microsoft.com/office/drawing/2014/main" id="{2C656288-94F7-889F-D99E-39335B5A5D5F}"/>
              </a:ext>
            </a:extLst>
          </p:cNvPr>
          <p:cNvSpPr txBox="1"/>
          <p:nvPr/>
        </p:nvSpPr>
        <p:spPr>
          <a:xfrm>
            <a:off x="6001233" y="3944197"/>
            <a:ext cx="3874287" cy="2724849"/>
          </a:xfrm>
          <a:prstGeom prst="rect">
            <a:avLst/>
          </a:prstGeom>
          <a:noFill/>
        </p:spPr>
        <p:txBody>
          <a:bodyPr wrap="square" rtlCol="0" anchor="ctr">
            <a:spAutoFit/>
          </a:bodyPr>
          <a:lstStyle/>
          <a:p>
            <a:pPr marR="0" lvl="0" fontAlgn="auto">
              <a:lnSpc>
                <a:spcPct val="110000"/>
              </a:lnSpc>
              <a:spcBef>
                <a:spcPts val="0"/>
              </a:spcBef>
              <a:spcAft>
                <a:spcPts val="0"/>
              </a:spcAft>
              <a:buClrTx/>
              <a:buSzTx/>
              <a:defRPr/>
            </a:pPr>
            <a:r>
              <a:rPr lang="en-US" sz="1200">
                <a:solidFill>
                  <a:srgbClr val="F4F4F4"/>
                </a:solidFill>
              </a:rPr>
              <a:t>Power BI  Application for following:</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Customer Order Flow - WMS, TMS</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Customer Order Shipment Performance - SAP, JDA/O9</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Customer Order Forecast Gap Filling – SAP,  JDA/O9, Databricks (calculations)</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Customer Health Dispute Monitor – SAP, High Radius</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Risk Management Alert Tracker – SAP, TMS, Azure (notifications)</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Risk Management MIR/ LIS – SAP, JDA/O9</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Initiative and Promo tracker – </a:t>
            </a:r>
            <a:r>
              <a:rPr lang="en-US" sz="1200" err="1">
                <a:solidFill>
                  <a:srgbClr val="F4F4F4"/>
                </a:solidFill>
              </a:rPr>
              <a:t>Blueplanner</a:t>
            </a:r>
            <a:r>
              <a:rPr lang="en-US" sz="1200">
                <a:solidFill>
                  <a:srgbClr val="F4F4F4"/>
                </a:solidFill>
              </a:rPr>
              <a:t>, Input tool</a:t>
            </a: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Customer Service Reporting – SAP BW4, </a:t>
            </a:r>
            <a:r>
              <a:rPr lang="en-US" sz="1200" err="1">
                <a:solidFill>
                  <a:srgbClr val="F4F4F4"/>
                </a:solidFill>
              </a:rPr>
              <a:t>Highradius</a:t>
            </a:r>
            <a:endParaRPr lang="en-US" sz="1200">
              <a:solidFill>
                <a:srgbClr val="F4F4F4"/>
              </a:solidFill>
            </a:endParaRPr>
          </a:p>
          <a:p>
            <a:pPr marL="171450" marR="0" lvl="0" indent="-171450" fontAlgn="auto">
              <a:lnSpc>
                <a:spcPct val="110000"/>
              </a:lnSpc>
              <a:spcBef>
                <a:spcPts val="0"/>
              </a:spcBef>
              <a:spcAft>
                <a:spcPts val="0"/>
              </a:spcAft>
              <a:buClrTx/>
              <a:buSzTx/>
              <a:buFont typeface="Arial" panose="020B0604020202020204" pitchFamily="34" charset="0"/>
              <a:buChar char="•"/>
              <a:defRPr/>
            </a:pPr>
            <a:r>
              <a:rPr lang="en-US" sz="1200">
                <a:solidFill>
                  <a:srgbClr val="F4F4F4"/>
                </a:solidFill>
              </a:rPr>
              <a:t>Pricing Simulation – SAP, Databricks (calculations)</a:t>
            </a:r>
          </a:p>
        </p:txBody>
      </p:sp>
      <p:sp>
        <p:nvSpPr>
          <p:cNvPr id="46" name="Rectangle 45">
            <a:extLst>
              <a:ext uri="{FF2B5EF4-FFF2-40B4-BE49-F238E27FC236}">
                <a16:creationId xmlns:a16="http://schemas.microsoft.com/office/drawing/2014/main" id="{1B301A03-890C-B26B-3E98-713009273F74}"/>
              </a:ext>
            </a:extLst>
          </p:cNvPr>
          <p:cNvSpPr/>
          <p:nvPr/>
        </p:nvSpPr>
        <p:spPr>
          <a:xfrm>
            <a:off x="6001234" y="3665291"/>
            <a:ext cx="2493921" cy="501071"/>
          </a:xfrm>
          <a:prstGeom prst="rect">
            <a:avLst/>
          </a:prstGeom>
        </p:spPr>
        <p:txBody>
          <a:bodyPr wrap="square" anchor="ctr">
            <a:noAutofit/>
          </a:bodyPr>
          <a:lstStyle/>
          <a:p>
            <a:pPr defTabSz="914446">
              <a:defRPr/>
            </a:pPr>
            <a:r>
              <a:rPr lang="en-US" sz="1500" b="1">
                <a:solidFill>
                  <a:srgbClr val="CCEFF6"/>
                </a:solidFill>
                <a:latin typeface="Aptos" panose="020B0004020202020204" pitchFamily="34" charset="0"/>
              </a:rPr>
              <a:t>OUTCOMES</a:t>
            </a:r>
          </a:p>
        </p:txBody>
      </p:sp>
    </p:spTree>
    <p:extLst>
      <p:ext uri="{BB962C8B-B14F-4D97-AF65-F5344CB8AC3E}">
        <p14:creationId xmlns:p14="http://schemas.microsoft.com/office/powerpoint/2010/main" val="8704522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6500-C42E-A8BD-7520-CCB8932C1E6B}"/>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B24D54-95AA-44F4-86D6-4D715ADC2F46}"/>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F1A5EB4F-E5AD-37BE-1DFB-9B8B8F69CB99}"/>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7C27CB6B-D79E-6EEC-F537-2F24CEBB6DA5}"/>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Our Understanding</a:t>
            </a: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p:txBody>
      </p:sp>
      <p:sp>
        <p:nvSpPr>
          <p:cNvPr id="11" name="Text Placeholder 3">
            <a:extLst>
              <a:ext uri="{FF2B5EF4-FFF2-40B4-BE49-F238E27FC236}">
                <a16:creationId xmlns:a16="http://schemas.microsoft.com/office/drawing/2014/main" id="{4DF501FB-DEAA-FAAA-F25B-DBA14ADD082A}"/>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A3054D3E-AFDC-5E24-2B2D-47B90C063CFF}"/>
              </a:ext>
            </a:extLst>
          </p:cNvPr>
          <p:cNvSpPr txBox="1"/>
          <p:nvPr/>
        </p:nvSpPr>
        <p:spPr>
          <a:xfrm>
            <a:off x="941294" y="34962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35D9EC18-52D7-1242-1962-3E7B00BB34C1}"/>
              </a:ext>
            </a:extLst>
          </p:cNvPr>
          <p:cNvSpPr txBox="1"/>
          <p:nvPr/>
        </p:nvSpPr>
        <p:spPr>
          <a:xfrm>
            <a:off x="941294" y="32041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72A1062C-0B98-F532-F5A3-76A042EBC0E8}"/>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C808FE05-0D52-5F54-AA08-723DD72259C1}"/>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3</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156D23D3-B5C7-882F-69FA-17C1FF3A986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F01094-171F-A251-08EB-ADF4056E0AC4}"/>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Our Understanding</a:t>
            </a: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535FDA9C-4478-E382-4A25-BFA1FAE0D8E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18724287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B249-3111-81BF-DABA-D21AA85C6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84198-5BA4-4B14-F1B5-F14C1D4B6DF7}"/>
              </a:ext>
            </a:extLst>
          </p:cNvPr>
          <p:cNvSpPr>
            <a:spLocks noGrp="1"/>
          </p:cNvSpPr>
          <p:nvPr>
            <p:ph type="title"/>
          </p:nvPr>
        </p:nvSpPr>
        <p:spPr/>
        <p:txBody>
          <a:bodyPr/>
          <a:lstStyle/>
          <a:p>
            <a:r>
              <a:rPr lang="en-US">
                <a:solidFill>
                  <a:srgbClr val="012354"/>
                </a:solidFill>
                <a:latin typeface="Aptos" panose="020B0004020202020204" pitchFamily="34" charset="0"/>
              </a:rPr>
              <a:t>Overall Execution Timeline</a:t>
            </a:r>
          </a:p>
        </p:txBody>
      </p:sp>
      <p:sp>
        <p:nvSpPr>
          <p:cNvPr id="6" name="Rectangle: Rounded Corners 5">
            <a:extLst>
              <a:ext uri="{FF2B5EF4-FFF2-40B4-BE49-F238E27FC236}">
                <a16:creationId xmlns:a16="http://schemas.microsoft.com/office/drawing/2014/main" id="{AF41D74F-B727-3625-0107-9B3C881DB70B}"/>
              </a:ext>
            </a:extLst>
          </p:cNvPr>
          <p:cNvSpPr/>
          <p:nvPr/>
        </p:nvSpPr>
        <p:spPr>
          <a:xfrm>
            <a:off x="365759" y="2252617"/>
            <a:ext cx="8579009" cy="615656"/>
          </a:xfrm>
          <a:prstGeom prst="roundRect">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r>
              <a:rPr lang="en-US" sz="1600" b="1">
                <a:solidFill>
                  <a:srgbClr val="012354"/>
                </a:solidFill>
                <a:latin typeface="Aptos" panose="020B0004020202020204" pitchFamily="34" charset="0"/>
              </a:rPr>
              <a:t>Phase 1</a:t>
            </a:r>
            <a:endParaRPr lang="en-IN" sz="1600" b="1">
              <a:solidFill>
                <a:srgbClr val="012354"/>
              </a:solidFill>
              <a:latin typeface="Aptos" panose="020B0004020202020204" pitchFamily="34" charset="0"/>
            </a:endParaRPr>
          </a:p>
        </p:txBody>
      </p:sp>
      <p:sp>
        <p:nvSpPr>
          <p:cNvPr id="10" name="Arrow: Pentagon 9">
            <a:extLst>
              <a:ext uri="{FF2B5EF4-FFF2-40B4-BE49-F238E27FC236}">
                <a16:creationId xmlns:a16="http://schemas.microsoft.com/office/drawing/2014/main" id="{F9A92B01-4966-3E3D-8326-A829235B5E11}"/>
              </a:ext>
            </a:extLst>
          </p:cNvPr>
          <p:cNvSpPr/>
          <p:nvPr/>
        </p:nvSpPr>
        <p:spPr>
          <a:xfrm>
            <a:off x="403638" y="2980839"/>
            <a:ext cx="2114093" cy="752783"/>
          </a:xfrm>
          <a:prstGeom prst="homePlate">
            <a:avLst/>
          </a:prstGeom>
          <a:solidFill>
            <a:srgbClr val="012354">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012354"/>
                </a:solidFill>
                <a:latin typeface="Aptos" panose="020B0004020202020204" pitchFamily="34" charset="0"/>
              </a:rPr>
              <a:t>Discovery &amp; Design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012354"/>
                </a:solidFill>
                <a:latin typeface="Aptos" panose="020B0004020202020204" pitchFamily="34" charset="0"/>
              </a:rPr>
              <a:t>(First ~80 tables)</a:t>
            </a:r>
          </a:p>
        </p:txBody>
      </p:sp>
      <p:sp>
        <p:nvSpPr>
          <p:cNvPr id="11" name="Arrow: Pentagon 10">
            <a:extLst>
              <a:ext uri="{FF2B5EF4-FFF2-40B4-BE49-F238E27FC236}">
                <a16:creationId xmlns:a16="http://schemas.microsoft.com/office/drawing/2014/main" id="{095E6D66-5BA6-344B-AFA5-09D3D8971470}"/>
              </a:ext>
            </a:extLst>
          </p:cNvPr>
          <p:cNvSpPr/>
          <p:nvPr/>
        </p:nvSpPr>
        <p:spPr>
          <a:xfrm>
            <a:off x="2422456" y="3531997"/>
            <a:ext cx="2114093" cy="752017"/>
          </a:xfrm>
          <a:prstGeom prst="homePlate">
            <a:avLst/>
          </a:prstGeom>
          <a:solidFill>
            <a:srgbClr val="01235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012354"/>
                </a:solidFill>
                <a:latin typeface="Aptos" panose="020B0004020202020204" pitchFamily="34" charset="0"/>
              </a:rPr>
              <a:t>Pilot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012354"/>
                </a:solidFill>
                <a:latin typeface="Aptos" panose="020B0004020202020204" pitchFamily="34" charset="0"/>
              </a:rPr>
              <a:t>(</a:t>
            </a:r>
            <a:r>
              <a:rPr lang="en-US" sz="1200" b="1">
                <a:solidFill>
                  <a:srgbClr val="012354"/>
                </a:solidFill>
                <a:latin typeface="Aptos" panose="020B0004020202020204" pitchFamily="34" charset="0"/>
              </a:rPr>
              <a:t>Schema and Metrics validation</a:t>
            </a:r>
            <a:r>
              <a:rPr lang="en-US" sz="1600" b="1">
                <a:solidFill>
                  <a:srgbClr val="012354"/>
                </a:solidFill>
                <a:latin typeface="Aptos" panose="020B0004020202020204" pitchFamily="34" charset="0"/>
              </a:rPr>
              <a:t>)</a:t>
            </a:r>
            <a:endParaRPr kumimoji="0" lang="en-US" sz="1600" b="0" i="0" u="none" strike="noStrike" kern="1200" cap="none" spc="0" normalizeH="0" baseline="0" noProof="0">
              <a:ln>
                <a:noFill/>
              </a:ln>
              <a:solidFill>
                <a:srgbClr val="012354"/>
              </a:solidFill>
              <a:effectLst/>
              <a:uLnTx/>
              <a:uFillTx/>
              <a:latin typeface="Aptos" panose="020B0004020202020204" pitchFamily="34" charset="0"/>
            </a:endParaRPr>
          </a:p>
        </p:txBody>
      </p:sp>
      <p:sp>
        <p:nvSpPr>
          <p:cNvPr id="12" name="Arrow: Pentagon 11">
            <a:extLst>
              <a:ext uri="{FF2B5EF4-FFF2-40B4-BE49-F238E27FC236}">
                <a16:creationId xmlns:a16="http://schemas.microsoft.com/office/drawing/2014/main" id="{AB5930F7-80B1-2F4A-BF96-A3FFE7E5F8C5}"/>
              </a:ext>
            </a:extLst>
          </p:cNvPr>
          <p:cNvSpPr/>
          <p:nvPr/>
        </p:nvSpPr>
        <p:spPr>
          <a:xfrm>
            <a:off x="3362686" y="4483429"/>
            <a:ext cx="5660820" cy="1787613"/>
          </a:xfrm>
          <a:prstGeom prst="homePlate">
            <a:avLst/>
          </a:prstGeom>
          <a:solidFill>
            <a:srgbClr val="01235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012354"/>
                </a:solidFill>
                <a:latin typeface="Aptos" panose="020B0004020202020204" pitchFamily="34" charset="0"/>
              </a:rPr>
              <a:t>Build and Deploy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12354"/>
                </a:solidFill>
                <a:effectLst/>
                <a:uLnTx/>
                <a:uFillTx/>
                <a:latin typeface="Aptos" panose="020B0004020202020204" pitchFamily="34" charset="0"/>
              </a:rPr>
              <a:t>Customer Order Flow </a:t>
            </a:r>
            <a:r>
              <a:rPr kumimoji="0" lang="en-US" sz="1200" i="0" u="none" strike="noStrike" kern="1200" cap="none" spc="0" normalizeH="0" baseline="0" noProof="0">
                <a:ln>
                  <a:noFill/>
                </a:ln>
                <a:solidFill>
                  <a:srgbClr val="012354"/>
                </a:solidFill>
                <a:effectLst/>
                <a:uLnTx/>
                <a:uFillTx/>
                <a:latin typeface="Aptos" panose="020B0004020202020204" pitchFamily="34" charset="0"/>
              </a:rPr>
              <a:t>– Ability to Navigate from Order to Delivery, Integrate Filters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12354"/>
                </a:solidFill>
                <a:effectLst/>
                <a:uLnTx/>
                <a:uFillTx/>
                <a:latin typeface="Aptos" panose="020B0004020202020204" pitchFamily="34" charset="0"/>
              </a:rPr>
              <a:t>Customer Health Pricing  </a:t>
            </a:r>
            <a:r>
              <a:rPr kumimoji="0" lang="en-US" sz="1200" i="0" u="none" strike="noStrike" kern="1200" cap="none" spc="0" normalizeH="0" baseline="0" noProof="0">
                <a:ln>
                  <a:noFill/>
                </a:ln>
                <a:solidFill>
                  <a:srgbClr val="012354"/>
                </a:solidFill>
                <a:effectLst/>
                <a:uLnTx/>
                <a:uFillTx/>
                <a:latin typeface="Aptos" panose="020B0004020202020204" pitchFamily="34" charset="0"/>
              </a:rPr>
              <a:t>- Ability to report  </a:t>
            </a:r>
            <a:r>
              <a:rPr lang="en-US" sz="1200">
                <a:solidFill>
                  <a:srgbClr val="012354"/>
                </a:solidFill>
                <a:latin typeface="Aptos" panose="020B0004020202020204" pitchFamily="34" charset="0"/>
              </a:rPr>
              <a:t>for specific customer(s) or durations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rgbClr val="012354"/>
                </a:solidFill>
                <a:latin typeface="Aptos" panose="020B0004020202020204" pitchFamily="34" charset="0"/>
              </a:rPr>
              <a:t>Scorecard</a:t>
            </a:r>
            <a:r>
              <a:rPr kumimoji="0" lang="en-US" sz="1200" i="0" u="none" strike="noStrike" kern="1200" cap="none" spc="0" normalizeH="0" baseline="0" noProof="0">
                <a:ln>
                  <a:noFill/>
                </a:ln>
                <a:solidFill>
                  <a:srgbClr val="012354"/>
                </a:solidFill>
                <a:effectLst/>
                <a:uLnTx/>
                <a:uFillTx/>
                <a:latin typeface="Aptos" panose="020B0004020202020204" pitchFamily="34" charset="0"/>
              </a:rPr>
              <a:t> </a:t>
            </a:r>
            <a:r>
              <a:rPr lang="en-US" sz="1200">
                <a:solidFill>
                  <a:srgbClr val="012354"/>
                </a:solidFill>
                <a:latin typeface="Aptos" panose="020B0004020202020204" pitchFamily="34" charset="0"/>
              </a:rPr>
              <a:t>– Automated Calculation for KPIs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12354"/>
                </a:solidFill>
                <a:effectLst/>
                <a:uLnTx/>
                <a:uFillTx/>
                <a:latin typeface="Aptos" panose="020B0004020202020204" pitchFamily="34" charset="0"/>
              </a:rPr>
              <a:t>Cut Recovery </a:t>
            </a:r>
            <a:r>
              <a:rPr lang="en-US" sz="1200">
                <a:solidFill>
                  <a:srgbClr val="012354"/>
                </a:solidFill>
                <a:latin typeface="Aptos" panose="020B0004020202020204" pitchFamily="34" charset="0"/>
              </a:rPr>
              <a:t>– To Calculate Potential Cuts &amp; Visualize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rgbClr val="012354"/>
                </a:solidFill>
                <a:latin typeface="Aptos" panose="020B0004020202020204" pitchFamily="34" charset="0"/>
              </a:rPr>
              <a:t>Code Promotion </a:t>
            </a:r>
            <a:r>
              <a:rPr lang="en-US" sz="1200">
                <a:solidFill>
                  <a:srgbClr val="012354"/>
                </a:solidFill>
                <a:latin typeface="Aptos" panose="020B0004020202020204" pitchFamily="34" charset="0"/>
              </a:rPr>
              <a:t>+ Hypercare 2 Weeks</a:t>
            </a:r>
            <a:endParaRPr kumimoji="0" lang="en-US" sz="1100" i="0" u="none" strike="noStrike" kern="1200" cap="none" spc="0" normalizeH="0" baseline="0" noProof="0">
              <a:ln>
                <a:noFill/>
              </a:ln>
              <a:solidFill>
                <a:srgbClr val="012354"/>
              </a:solidFill>
              <a:effectLst/>
              <a:uLnTx/>
              <a:uFillTx/>
              <a:latin typeface="Aptos" panose="020B0004020202020204" pitchFamily="34" charset="0"/>
            </a:endParaRPr>
          </a:p>
        </p:txBody>
      </p:sp>
      <p:sp>
        <p:nvSpPr>
          <p:cNvPr id="9" name="Rectangle 8">
            <a:extLst>
              <a:ext uri="{FF2B5EF4-FFF2-40B4-BE49-F238E27FC236}">
                <a16:creationId xmlns:a16="http://schemas.microsoft.com/office/drawing/2014/main" id="{E02913AE-D461-0E3D-1D7F-3382A0A56BAA}"/>
              </a:ext>
            </a:extLst>
          </p:cNvPr>
          <p:cNvSpPr/>
          <p:nvPr/>
        </p:nvSpPr>
        <p:spPr>
          <a:xfrm>
            <a:off x="372112" y="1149223"/>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Sprint 1</a:t>
            </a:r>
          </a:p>
        </p:txBody>
      </p:sp>
      <p:pic>
        <p:nvPicPr>
          <p:cNvPr id="34" name="Graphic 33">
            <a:extLst>
              <a:ext uri="{FF2B5EF4-FFF2-40B4-BE49-F238E27FC236}">
                <a16:creationId xmlns:a16="http://schemas.microsoft.com/office/drawing/2014/main" id="{433824A3-A0CA-170A-E0A8-3F31C2DF854A}"/>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13130"/>
          <a:stretch/>
        </p:blipFill>
        <p:spPr>
          <a:xfrm>
            <a:off x="4651892" y="927108"/>
            <a:ext cx="199781" cy="216938"/>
          </a:xfrm>
          <a:prstGeom prst="rect">
            <a:avLst/>
          </a:prstGeom>
        </p:spPr>
      </p:pic>
      <p:pic>
        <p:nvPicPr>
          <p:cNvPr id="38" name="Graphic 37" descr="Race Flag with solid fill">
            <a:extLst>
              <a:ext uri="{FF2B5EF4-FFF2-40B4-BE49-F238E27FC236}">
                <a16:creationId xmlns:a16="http://schemas.microsoft.com/office/drawing/2014/main" id="{25278284-077A-5825-AF9D-0AC818BBA9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7200" y="775562"/>
            <a:ext cx="368795" cy="368795"/>
          </a:xfrm>
          <a:prstGeom prst="rect">
            <a:avLst/>
          </a:prstGeom>
        </p:spPr>
      </p:pic>
      <p:pic>
        <p:nvPicPr>
          <p:cNvPr id="39" name="Picture 2" descr="Image result for sprint icon">
            <a:extLst>
              <a:ext uri="{FF2B5EF4-FFF2-40B4-BE49-F238E27FC236}">
                <a16:creationId xmlns:a16="http://schemas.microsoft.com/office/drawing/2014/main" id="{D431BE60-AADB-7029-361F-21480DE4F7B4}"/>
              </a:ext>
            </a:extLst>
          </p:cNvPr>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86703" y="1881895"/>
            <a:ext cx="236836" cy="2153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sprint icon">
            <a:extLst>
              <a:ext uri="{FF2B5EF4-FFF2-40B4-BE49-F238E27FC236}">
                <a16:creationId xmlns:a16="http://schemas.microsoft.com/office/drawing/2014/main" id="{EB6A2C28-44F3-8B48-C351-3044096783DA}"/>
              </a:ext>
            </a:extLst>
          </p:cNvPr>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393133" y="1881895"/>
            <a:ext cx="236836" cy="2153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sprint icon">
            <a:extLst>
              <a:ext uri="{FF2B5EF4-FFF2-40B4-BE49-F238E27FC236}">
                <a16:creationId xmlns:a16="http://schemas.microsoft.com/office/drawing/2014/main" id="{156A48F9-5FC9-E921-461A-E3A3D5E003CD}"/>
              </a:ext>
            </a:extLst>
          </p:cNvPr>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36549" y="1911874"/>
            <a:ext cx="236836" cy="2153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s screenshot of a phone&#10;&#10;Description automatically generated">
            <a:extLst>
              <a:ext uri="{FF2B5EF4-FFF2-40B4-BE49-F238E27FC236}">
                <a16:creationId xmlns:a16="http://schemas.microsoft.com/office/drawing/2014/main" id="{8FD5CB73-F7CB-49C9-97C3-A3B2C29B85CE}"/>
              </a:ext>
            </a:extLst>
          </p:cNvPr>
          <p:cNvPicPr>
            <a:picLocks noChangeAspect="1"/>
          </p:cNvPicPr>
          <p:nvPr/>
        </p:nvPicPr>
        <p:blipFill>
          <a:blip r:embed="rId7"/>
          <a:stretch>
            <a:fillRect/>
          </a:stretch>
        </p:blipFill>
        <p:spPr>
          <a:xfrm>
            <a:off x="1350610" y="7515988"/>
            <a:ext cx="9490779" cy="1787614"/>
          </a:xfrm>
          <a:prstGeom prst="rect">
            <a:avLst/>
          </a:prstGeom>
        </p:spPr>
      </p:pic>
      <p:sp>
        <p:nvSpPr>
          <p:cNvPr id="37" name="TextBox 36">
            <a:extLst>
              <a:ext uri="{FF2B5EF4-FFF2-40B4-BE49-F238E27FC236}">
                <a16:creationId xmlns:a16="http://schemas.microsoft.com/office/drawing/2014/main" id="{4D0CCA96-D87E-FE30-2B74-40B2629D4355}"/>
              </a:ext>
            </a:extLst>
          </p:cNvPr>
          <p:cNvSpPr txBox="1"/>
          <p:nvPr/>
        </p:nvSpPr>
        <p:spPr>
          <a:xfrm>
            <a:off x="-67680" y="956645"/>
            <a:ext cx="1393371" cy="192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r>
              <a:rPr lang="en-US" sz="1200" kern="0">
                <a:solidFill>
                  <a:srgbClr val="000000"/>
                </a:solidFill>
                <a:ea typeface="+mj-ea"/>
                <a:cs typeface="+mj-cs"/>
                <a:sym typeface="IBM Plex Sans Light"/>
              </a:rPr>
              <a:t>Sprints</a:t>
            </a:r>
          </a:p>
        </p:txBody>
      </p:sp>
      <p:cxnSp>
        <p:nvCxnSpPr>
          <p:cNvPr id="49" name="Straight Arrow Connector 48">
            <a:extLst>
              <a:ext uri="{FF2B5EF4-FFF2-40B4-BE49-F238E27FC236}">
                <a16:creationId xmlns:a16="http://schemas.microsoft.com/office/drawing/2014/main" id="{0128920C-B76C-D201-E941-83D3A22B5E87}"/>
              </a:ext>
            </a:extLst>
          </p:cNvPr>
          <p:cNvCxnSpPr/>
          <p:nvPr/>
        </p:nvCxnSpPr>
        <p:spPr bwMode="auto">
          <a:xfrm>
            <a:off x="949620" y="1067273"/>
            <a:ext cx="16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863F69F-20F2-D8A7-C077-84775D7CA317}"/>
              </a:ext>
            </a:extLst>
          </p:cNvPr>
          <p:cNvSpPr/>
          <p:nvPr/>
        </p:nvSpPr>
        <p:spPr>
          <a:xfrm>
            <a:off x="1445980" y="1149223"/>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S2</a:t>
            </a:r>
          </a:p>
        </p:txBody>
      </p:sp>
      <p:sp>
        <p:nvSpPr>
          <p:cNvPr id="57" name="Rectangle 56">
            <a:extLst>
              <a:ext uri="{FF2B5EF4-FFF2-40B4-BE49-F238E27FC236}">
                <a16:creationId xmlns:a16="http://schemas.microsoft.com/office/drawing/2014/main" id="{644EC706-D854-DC3A-43FD-3958E78B5452}"/>
              </a:ext>
            </a:extLst>
          </p:cNvPr>
          <p:cNvSpPr/>
          <p:nvPr/>
        </p:nvSpPr>
        <p:spPr>
          <a:xfrm>
            <a:off x="2517731" y="1149223"/>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S3</a:t>
            </a:r>
          </a:p>
        </p:txBody>
      </p:sp>
      <p:sp>
        <p:nvSpPr>
          <p:cNvPr id="58" name="Rectangle 57">
            <a:extLst>
              <a:ext uri="{FF2B5EF4-FFF2-40B4-BE49-F238E27FC236}">
                <a16:creationId xmlns:a16="http://schemas.microsoft.com/office/drawing/2014/main" id="{6A62C74D-81E7-B9D9-050C-708D5B866CE9}"/>
              </a:ext>
            </a:extLst>
          </p:cNvPr>
          <p:cNvSpPr/>
          <p:nvPr/>
        </p:nvSpPr>
        <p:spPr>
          <a:xfrm>
            <a:off x="3591599" y="1149223"/>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S4</a:t>
            </a:r>
          </a:p>
        </p:txBody>
      </p:sp>
      <p:sp>
        <p:nvSpPr>
          <p:cNvPr id="59" name="Rectangle 58">
            <a:extLst>
              <a:ext uri="{FF2B5EF4-FFF2-40B4-BE49-F238E27FC236}">
                <a16:creationId xmlns:a16="http://schemas.microsoft.com/office/drawing/2014/main" id="{77391C8C-53E1-468F-1A0D-0ABABAA19D58}"/>
              </a:ext>
            </a:extLst>
          </p:cNvPr>
          <p:cNvSpPr/>
          <p:nvPr/>
        </p:nvSpPr>
        <p:spPr>
          <a:xfrm>
            <a:off x="4665467" y="1149977"/>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S5</a:t>
            </a:r>
          </a:p>
        </p:txBody>
      </p:sp>
      <p:sp>
        <p:nvSpPr>
          <p:cNvPr id="60" name="Rectangle 59">
            <a:extLst>
              <a:ext uri="{FF2B5EF4-FFF2-40B4-BE49-F238E27FC236}">
                <a16:creationId xmlns:a16="http://schemas.microsoft.com/office/drawing/2014/main" id="{C044FB06-61EF-7244-AD3D-BDA62EF2EB39}"/>
              </a:ext>
            </a:extLst>
          </p:cNvPr>
          <p:cNvSpPr/>
          <p:nvPr/>
        </p:nvSpPr>
        <p:spPr>
          <a:xfrm>
            <a:off x="5739335" y="1149977"/>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S6</a:t>
            </a:r>
          </a:p>
        </p:txBody>
      </p:sp>
      <p:sp>
        <p:nvSpPr>
          <p:cNvPr id="61" name="Rectangle 60">
            <a:extLst>
              <a:ext uri="{FF2B5EF4-FFF2-40B4-BE49-F238E27FC236}">
                <a16:creationId xmlns:a16="http://schemas.microsoft.com/office/drawing/2014/main" id="{BF6B87D6-ED54-B76A-0EA6-E11D26A5B580}"/>
              </a:ext>
            </a:extLst>
          </p:cNvPr>
          <p:cNvSpPr/>
          <p:nvPr/>
        </p:nvSpPr>
        <p:spPr>
          <a:xfrm>
            <a:off x="6811086" y="1149977"/>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S7</a:t>
            </a:r>
          </a:p>
        </p:txBody>
      </p:sp>
      <p:sp>
        <p:nvSpPr>
          <p:cNvPr id="62" name="Rectangle 61">
            <a:extLst>
              <a:ext uri="{FF2B5EF4-FFF2-40B4-BE49-F238E27FC236}">
                <a16:creationId xmlns:a16="http://schemas.microsoft.com/office/drawing/2014/main" id="{F6AF9A20-8F68-3005-F787-FAD5A5FFF0E4}"/>
              </a:ext>
            </a:extLst>
          </p:cNvPr>
          <p:cNvSpPr/>
          <p:nvPr/>
        </p:nvSpPr>
        <p:spPr>
          <a:xfrm>
            <a:off x="7884954" y="1149977"/>
            <a:ext cx="1059814"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S8</a:t>
            </a:r>
          </a:p>
        </p:txBody>
      </p:sp>
      <p:sp>
        <p:nvSpPr>
          <p:cNvPr id="64" name="Rectangle 63">
            <a:extLst>
              <a:ext uri="{FF2B5EF4-FFF2-40B4-BE49-F238E27FC236}">
                <a16:creationId xmlns:a16="http://schemas.microsoft.com/office/drawing/2014/main" id="{5656604D-7696-3835-1DD2-7E9FC23FD6A8}"/>
              </a:ext>
            </a:extLst>
          </p:cNvPr>
          <p:cNvSpPr/>
          <p:nvPr/>
        </p:nvSpPr>
        <p:spPr>
          <a:xfrm>
            <a:off x="8962071" y="1149223"/>
            <a:ext cx="2643167" cy="231738"/>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ptos" panose="020B0004020202020204" pitchFamily="34" charset="0"/>
              </a:rPr>
              <a:t>S9  Onwards</a:t>
            </a:r>
          </a:p>
        </p:txBody>
      </p:sp>
      <p:sp>
        <p:nvSpPr>
          <p:cNvPr id="65" name="Arrow: Pentagon 64">
            <a:extLst>
              <a:ext uri="{FF2B5EF4-FFF2-40B4-BE49-F238E27FC236}">
                <a16:creationId xmlns:a16="http://schemas.microsoft.com/office/drawing/2014/main" id="{9B2B8E84-2313-BA79-4F89-D2307E7D1F93}"/>
              </a:ext>
            </a:extLst>
          </p:cNvPr>
          <p:cNvSpPr/>
          <p:nvPr/>
        </p:nvSpPr>
        <p:spPr bwMode="auto">
          <a:xfrm>
            <a:off x="9036129" y="2247061"/>
            <a:ext cx="2581732" cy="615656"/>
          </a:xfrm>
          <a:prstGeom prst="homePlate">
            <a:avLst/>
          </a:prstGeom>
          <a:solidFill>
            <a:schemeClr val="tx1">
              <a:lumMod val="85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600" b="1" i="0" u="none" strike="noStrike" cap="none" normalizeH="0" baseline="0">
              <a:ln>
                <a:noFill/>
              </a:ln>
              <a:solidFill>
                <a:srgbClr val="002060"/>
              </a:solidFill>
              <a:effectLst/>
              <a:latin typeface="+mn-lt"/>
            </a:endParaRPr>
          </a:p>
        </p:txBody>
      </p:sp>
      <p:sp>
        <p:nvSpPr>
          <p:cNvPr id="66" name="TextBox 65">
            <a:extLst>
              <a:ext uri="{FF2B5EF4-FFF2-40B4-BE49-F238E27FC236}">
                <a16:creationId xmlns:a16="http://schemas.microsoft.com/office/drawing/2014/main" id="{58E0BDBF-EC67-06B4-BC51-76A42E83DF24}"/>
              </a:ext>
            </a:extLst>
          </p:cNvPr>
          <p:cNvSpPr txBox="1"/>
          <p:nvPr/>
        </p:nvSpPr>
        <p:spPr>
          <a:xfrm>
            <a:off x="9181009" y="2454416"/>
            <a:ext cx="1381376" cy="1968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1600" b="1" kern="0">
                <a:solidFill>
                  <a:srgbClr val="002060"/>
                </a:solidFill>
                <a:ea typeface="+mj-ea"/>
                <a:cs typeface="+mj-cs"/>
                <a:sym typeface="IBM Plex Sans Light"/>
              </a:rPr>
              <a:t>Next Phases</a:t>
            </a:r>
          </a:p>
        </p:txBody>
      </p:sp>
      <p:sp>
        <p:nvSpPr>
          <p:cNvPr id="7" name="Rectangle 6">
            <a:extLst>
              <a:ext uri="{FF2B5EF4-FFF2-40B4-BE49-F238E27FC236}">
                <a16:creationId xmlns:a16="http://schemas.microsoft.com/office/drawing/2014/main" id="{A3F37D88-88E9-04F7-716D-5E9EAEC985BD}"/>
              </a:ext>
            </a:extLst>
          </p:cNvPr>
          <p:cNvSpPr/>
          <p:nvPr/>
        </p:nvSpPr>
        <p:spPr bwMode="auto">
          <a:xfrm>
            <a:off x="391701" y="1464323"/>
            <a:ext cx="2114093" cy="23157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100" b="0" i="0" u="none" strike="noStrike" cap="none" normalizeH="0" baseline="0">
              <a:ln>
                <a:noFill/>
              </a:ln>
              <a:solidFill>
                <a:schemeClr val="bg1"/>
              </a:solidFill>
              <a:effectLst/>
              <a:latin typeface="+mn-lt"/>
            </a:endParaRPr>
          </a:p>
        </p:txBody>
      </p:sp>
      <p:sp>
        <p:nvSpPr>
          <p:cNvPr id="8" name="TextBox 7">
            <a:extLst>
              <a:ext uri="{FF2B5EF4-FFF2-40B4-BE49-F238E27FC236}">
                <a16:creationId xmlns:a16="http://schemas.microsoft.com/office/drawing/2014/main" id="{677C7E49-99BA-836C-E153-56F241973CD6}"/>
              </a:ext>
            </a:extLst>
          </p:cNvPr>
          <p:cNvSpPr txBox="1"/>
          <p:nvPr/>
        </p:nvSpPr>
        <p:spPr>
          <a:xfrm>
            <a:off x="746126" y="1482273"/>
            <a:ext cx="1371600" cy="2153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March</a:t>
            </a:r>
          </a:p>
        </p:txBody>
      </p:sp>
      <p:sp>
        <p:nvSpPr>
          <p:cNvPr id="13" name="Rectangle 12">
            <a:extLst>
              <a:ext uri="{FF2B5EF4-FFF2-40B4-BE49-F238E27FC236}">
                <a16:creationId xmlns:a16="http://schemas.microsoft.com/office/drawing/2014/main" id="{1A79236F-C06C-DB8C-A7EA-0F985979E57F}"/>
              </a:ext>
            </a:extLst>
          </p:cNvPr>
          <p:cNvSpPr/>
          <p:nvPr/>
        </p:nvSpPr>
        <p:spPr bwMode="auto">
          <a:xfrm>
            <a:off x="2551374" y="1464323"/>
            <a:ext cx="2114093" cy="23157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a:ln>
                <a:noFill/>
              </a:ln>
              <a:solidFill>
                <a:schemeClr val="bg1"/>
              </a:solidFill>
              <a:effectLst/>
              <a:latin typeface="+mn-lt"/>
            </a:endParaRPr>
          </a:p>
        </p:txBody>
      </p:sp>
      <p:sp>
        <p:nvSpPr>
          <p:cNvPr id="14" name="Rectangle 13">
            <a:extLst>
              <a:ext uri="{FF2B5EF4-FFF2-40B4-BE49-F238E27FC236}">
                <a16:creationId xmlns:a16="http://schemas.microsoft.com/office/drawing/2014/main" id="{4BABF799-077A-55D9-E2F5-F9D58B48376D}"/>
              </a:ext>
            </a:extLst>
          </p:cNvPr>
          <p:cNvSpPr/>
          <p:nvPr/>
        </p:nvSpPr>
        <p:spPr bwMode="auto">
          <a:xfrm>
            <a:off x="4711047" y="1464323"/>
            <a:ext cx="2114093" cy="23157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a:ln>
                <a:noFill/>
              </a:ln>
              <a:solidFill>
                <a:schemeClr val="bg1"/>
              </a:solidFill>
              <a:effectLst/>
              <a:latin typeface="+mn-lt"/>
            </a:endParaRPr>
          </a:p>
        </p:txBody>
      </p:sp>
      <p:sp>
        <p:nvSpPr>
          <p:cNvPr id="15" name="Rectangle 14">
            <a:extLst>
              <a:ext uri="{FF2B5EF4-FFF2-40B4-BE49-F238E27FC236}">
                <a16:creationId xmlns:a16="http://schemas.microsoft.com/office/drawing/2014/main" id="{B8F16FAF-8D98-1D3F-9388-BF018994253B}"/>
              </a:ext>
            </a:extLst>
          </p:cNvPr>
          <p:cNvSpPr/>
          <p:nvPr/>
        </p:nvSpPr>
        <p:spPr bwMode="auto">
          <a:xfrm>
            <a:off x="6870720" y="1464323"/>
            <a:ext cx="2114093" cy="23157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a:ln>
                <a:noFill/>
              </a:ln>
              <a:solidFill>
                <a:schemeClr val="bg1"/>
              </a:solidFill>
              <a:effectLst/>
              <a:latin typeface="+mn-lt"/>
            </a:endParaRPr>
          </a:p>
        </p:txBody>
      </p:sp>
      <p:sp>
        <p:nvSpPr>
          <p:cNvPr id="16" name="TextBox 15">
            <a:extLst>
              <a:ext uri="{FF2B5EF4-FFF2-40B4-BE49-F238E27FC236}">
                <a16:creationId xmlns:a16="http://schemas.microsoft.com/office/drawing/2014/main" id="{FBC87EA7-1A7E-6D47-53C0-F4E4DD1EC30F}"/>
              </a:ext>
            </a:extLst>
          </p:cNvPr>
          <p:cNvSpPr txBox="1"/>
          <p:nvPr/>
        </p:nvSpPr>
        <p:spPr>
          <a:xfrm>
            <a:off x="2922620" y="1472723"/>
            <a:ext cx="1371600" cy="2153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April</a:t>
            </a:r>
          </a:p>
        </p:txBody>
      </p:sp>
      <p:sp>
        <p:nvSpPr>
          <p:cNvPr id="17" name="TextBox 16">
            <a:extLst>
              <a:ext uri="{FF2B5EF4-FFF2-40B4-BE49-F238E27FC236}">
                <a16:creationId xmlns:a16="http://schemas.microsoft.com/office/drawing/2014/main" id="{BFCF577B-73C6-DE9D-62D2-D0BC15D9E842}"/>
              </a:ext>
            </a:extLst>
          </p:cNvPr>
          <p:cNvSpPr txBox="1"/>
          <p:nvPr/>
        </p:nvSpPr>
        <p:spPr>
          <a:xfrm>
            <a:off x="5036713" y="1482273"/>
            <a:ext cx="1371600" cy="2153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May</a:t>
            </a:r>
          </a:p>
        </p:txBody>
      </p:sp>
      <p:sp>
        <p:nvSpPr>
          <p:cNvPr id="18" name="TextBox 17">
            <a:extLst>
              <a:ext uri="{FF2B5EF4-FFF2-40B4-BE49-F238E27FC236}">
                <a16:creationId xmlns:a16="http://schemas.microsoft.com/office/drawing/2014/main" id="{117899FF-0298-8BA6-93AF-359F800EC061}"/>
              </a:ext>
            </a:extLst>
          </p:cNvPr>
          <p:cNvSpPr txBox="1"/>
          <p:nvPr/>
        </p:nvSpPr>
        <p:spPr>
          <a:xfrm>
            <a:off x="7199922" y="1471651"/>
            <a:ext cx="1371600" cy="2153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June</a:t>
            </a:r>
          </a:p>
        </p:txBody>
      </p:sp>
      <p:sp>
        <p:nvSpPr>
          <p:cNvPr id="19" name="Rectangle 18">
            <a:extLst>
              <a:ext uri="{FF2B5EF4-FFF2-40B4-BE49-F238E27FC236}">
                <a16:creationId xmlns:a16="http://schemas.microsoft.com/office/drawing/2014/main" id="{A25829E1-CD48-B03D-2105-EF9033558DFB}"/>
              </a:ext>
            </a:extLst>
          </p:cNvPr>
          <p:cNvSpPr/>
          <p:nvPr/>
        </p:nvSpPr>
        <p:spPr bwMode="auto">
          <a:xfrm>
            <a:off x="9030393" y="1459734"/>
            <a:ext cx="2574845" cy="24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a:ln>
                <a:noFill/>
              </a:ln>
              <a:solidFill>
                <a:schemeClr val="bg1"/>
              </a:solidFill>
              <a:effectLst/>
              <a:latin typeface="+mn-lt"/>
            </a:endParaRPr>
          </a:p>
        </p:txBody>
      </p:sp>
      <p:sp>
        <p:nvSpPr>
          <p:cNvPr id="20" name="TextBox 19">
            <a:extLst>
              <a:ext uri="{FF2B5EF4-FFF2-40B4-BE49-F238E27FC236}">
                <a16:creationId xmlns:a16="http://schemas.microsoft.com/office/drawing/2014/main" id="{C9CE11FE-4983-C713-BF0B-32AFDA00277E}"/>
              </a:ext>
            </a:extLst>
          </p:cNvPr>
          <p:cNvSpPr txBox="1"/>
          <p:nvPr/>
        </p:nvSpPr>
        <p:spPr>
          <a:xfrm>
            <a:off x="9597854" y="1475626"/>
            <a:ext cx="1371600" cy="2153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July onwards</a:t>
            </a:r>
          </a:p>
        </p:txBody>
      </p:sp>
    </p:spTree>
    <p:extLst>
      <p:ext uri="{BB962C8B-B14F-4D97-AF65-F5344CB8AC3E}">
        <p14:creationId xmlns:p14="http://schemas.microsoft.com/office/powerpoint/2010/main" val="6464107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BC9A7-AB32-9DAB-A9F3-8D8D18C0C0DD}"/>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E2421D3-7971-D73E-83EB-AA7D5E2FA10D}"/>
              </a:ext>
            </a:extLst>
          </p:cNvPr>
          <p:cNvSpPr/>
          <p:nvPr/>
        </p:nvSpPr>
        <p:spPr bwMode="auto">
          <a:xfrm>
            <a:off x="6870867" y="1037365"/>
            <a:ext cx="4732553" cy="5153876"/>
          </a:xfrm>
          <a:prstGeom prst="roundRect">
            <a:avLst>
              <a:gd name="adj" fmla="val 2631"/>
            </a:avLst>
          </a:prstGeom>
          <a:solidFill>
            <a:srgbClr val="01235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ounded Rectangle 6">
            <a:extLst>
              <a:ext uri="{FF2B5EF4-FFF2-40B4-BE49-F238E27FC236}">
                <a16:creationId xmlns:a16="http://schemas.microsoft.com/office/drawing/2014/main" id="{0F8B2030-111F-CFF9-381A-012C8E21AA6D}"/>
              </a:ext>
            </a:extLst>
          </p:cNvPr>
          <p:cNvSpPr/>
          <p:nvPr/>
        </p:nvSpPr>
        <p:spPr bwMode="auto">
          <a:xfrm>
            <a:off x="374977" y="1037365"/>
            <a:ext cx="4806623" cy="5153885"/>
          </a:xfrm>
          <a:prstGeom prst="roundRect">
            <a:avLst>
              <a:gd name="adj" fmla="val 2238"/>
            </a:avLst>
          </a:prstGeom>
          <a:solidFill>
            <a:srgbClr val="B5C1CE">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8" name="Rounded Rectangle 7">
            <a:extLst>
              <a:ext uri="{FF2B5EF4-FFF2-40B4-BE49-F238E27FC236}">
                <a16:creationId xmlns:a16="http://schemas.microsoft.com/office/drawing/2014/main" id="{D9F7EA7F-5E15-BCB0-CB20-93BF50514F3D}"/>
              </a:ext>
            </a:extLst>
          </p:cNvPr>
          <p:cNvSpPr/>
          <p:nvPr/>
        </p:nvSpPr>
        <p:spPr bwMode="auto">
          <a:xfrm>
            <a:off x="712175" y="2127587"/>
            <a:ext cx="4118440" cy="1149766"/>
          </a:xfrm>
          <a:prstGeom prst="roundRect">
            <a:avLst>
              <a:gd name="adj" fmla="val 5561"/>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9" name="Rounded Rectangle 8">
            <a:extLst>
              <a:ext uri="{FF2B5EF4-FFF2-40B4-BE49-F238E27FC236}">
                <a16:creationId xmlns:a16="http://schemas.microsoft.com/office/drawing/2014/main" id="{9D788E7E-35B9-9D92-445F-9768851A1DC5}"/>
              </a:ext>
            </a:extLst>
          </p:cNvPr>
          <p:cNvSpPr/>
          <p:nvPr/>
        </p:nvSpPr>
        <p:spPr bwMode="auto">
          <a:xfrm>
            <a:off x="712175" y="3443194"/>
            <a:ext cx="4118440" cy="1274606"/>
          </a:xfrm>
          <a:prstGeom prst="roundRect">
            <a:avLst>
              <a:gd name="adj" fmla="val 5561"/>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0" name="Rounded Rectangle 9">
            <a:extLst>
              <a:ext uri="{FF2B5EF4-FFF2-40B4-BE49-F238E27FC236}">
                <a16:creationId xmlns:a16="http://schemas.microsoft.com/office/drawing/2014/main" id="{1A1264B5-A95F-8DC5-5665-52C910624FAA}"/>
              </a:ext>
            </a:extLst>
          </p:cNvPr>
          <p:cNvSpPr/>
          <p:nvPr/>
        </p:nvSpPr>
        <p:spPr bwMode="auto">
          <a:xfrm>
            <a:off x="712175" y="4883641"/>
            <a:ext cx="4118440" cy="1149766"/>
          </a:xfrm>
          <a:prstGeom prst="roundRect">
            <a:avLst>
              <a:gd name="adj" fmla="val 3974"/>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7" name="Rectangle 26">
            <a:extLst>
              <a:ext uri="{FF2B5EF4-FFF2-40B4-BE49-F238E27FC236}">
                <a16:creationId xmlns:a16="http://schemas.microsoft.com/office/drawing/2014/main" id="{FBF36300-01FC-DD71-318F-E0C0700F3A72}"/>
              </a:ext>
            </a:extLst>
          </p:cNvPr>
          <p:cNvSpPr/>
          <p:nvPr/>
        </p:nvSpPr>
        <p:spPr>
          <a:xfrm>
            <a:off x="512135" y="1071242"/>
            <a:ext cx="4593265" cy="483951"/>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latin typeface="Aptos" panose="020B0004020202020204" pitchFamily="34" charset="0"/>
            </a:endParaRPr>
          </a:p>
        </p:txBody>
      </p:sp>
      <p:sp>
        <p:nvSpPr>
          <p:cNvPr id="2" name="Title 1">
            <a:extLst>
              <a:ext uri="{FF2B5EF4-FFF2-40B4-BE49-F238E27FC236}">
                <a16:creationId xmlns:a16="http://schemas.microsoft.com/office/drawing/2014/main" id="{2751E8C2-DB89-2AE8-073F-E3D1CE7047D8}"/>
              </a:ext>
            </a:extLst>
          </p:cNvPr>
          <p:cNvSpPr>
            <a:spLocks noGrp="1"/>
          </p:cNvSpPr>
          <p:nvPr>
            <p:ph type="title"/>
          </p:nvPr>
        </p:nvSpPr>
        <p:spPr/>
        <p:txBody>
          <a:bodyPr/>
          <a:lstStyle/>
          <a:p>
            <a:r>
              <a:rPr lang="en-US">
                <a:solidFill>
                  <a:srgbClr val="002060"/>
                </a:solidFill>
                <a:latin typeface="Aptos" panose="020B0004020202020204" pitchFamily="34" charset="0"/>
              </a:rPr>
              <a:t>Proposed Team Structure for Coty</a:t>
            </a:r>
            <a:endParaRPr lang="en-US">
              <a:latin typeface="Aptos" panose="020B0004020202020204" pitchFamily="34" charset="0"/>
            </a:endParaRPr>
          </a:p>
        </p:txBody>
      </p:sp>
      <p:sp>
        <p:nvSpPr>
          <p:cNvPr id="4" name="Slide Number Placeholder 3">
            <a:extLst>
              <a:ext uri="{FF2B5EF4-FFF2-40B4-BE49-F238E27FC236}">
                <a16:creationId xmlns:a16="http://schemas.microsoft.com/office/drawing/2014/main" id="{3086F4C8-C1F3-7C52-FACA-CF07A7DA24F5}"/>
              </a:ext>
            </a:extLst>
          </p:cNvPr>
          <p:cNvSpPr>
            <a:spLocks noGrp="1"/>
          </p:cNvSpPr>
          <p:nvPr>
            <p:ph type="sldNum" sz="quarter" idx="4294967295"/>
          </p:nvPr>
        </p:nvSpPr>
        <p:spPr>
          <a:xfrm>
            <a:off x="10221913" y="6191250"/>
            <a:ext cx="1970087" cy="280988"/>
          </a:xfrm>
          <a:prstGeom prst="rect">
            <a:avLst/>
          </a:prstGeom>
        </p:spPr>
        <p:txBody>
          <a:bodyPr/>
          <a:lstStyle/>
          <a:p>
            <a:r>
              <a:rPr lang="en-US">
                <a:latin typeface="Aptos" panose="020B0004020202020204" pitchFamily="34" charset="0"/>
              </a:rPr>
              <a:t>©2024 Brillio  |  </a:t>
            </a:r>
            <a:fld id="{F1FE5E21-FD07-B44E-90A3-0254BFCDB49A}" type="slidenum">
              <a:rPr smtClean="0">
                <a:latin typeface="Aptos" panose="020B0004020202020204" pitchFamily="34" charset="0"/>
              </a:rPr>
              <a:pPr/>
              <a:t>31</a:t>
            </a:fld>
            <a:endParaRPr>
              <a:latin typeface="Aptos" panose="020B0004020202020204" pitchFamily="34" charset="0"/>
            </a:endParaRPr>
          </a:p>
        </p:txBody>
      </p:sp>
      <p:sp>
        <p:nvSpPr>
          <p:cNvPr id="12" name="Rectangle 11">
            <a:extLst>
              <a:ext uri="{FF2B5EF4-FFF2-40B4-BE49-F238E27FC236}">
                <a16:creationId xmlns:a16="http://schemas.microsoft.com/office/drawing/2014/main" id="{91058967-873C-EE51-DF5C-268FB1CB13CA}"/>
              </a:ext>
            </a:extLst>
          </p:cNvPr>
          <p:cNvSpPr/>
          <p:nvPr/>
        </p:nvSpPr>
        <p:spPr>
          <a:xfrm>
            <a:off x="1149265" y="2241647"/>
            <a:ext cx="3571875" cy="8954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panose="020B0004020202020204" pitchFamily="34" charset="0"/>
              </a:rPr>
              <a:t>Common (Shared) Roles</a:t>
            </a:r>
            <a:endParaRPr lang="en-US" sz="1200">
              <a:solidFill>
                <a:srgbClr val="012354"/>
              </a:solidFill>
              <a:latin typeface="Aptos" panose="020B0004020202020204" pitchFamily="34" charset="0"/>
            </a:endParaRPr>
          </a:p>
          <a:p>
            <a:pPr marL="228600" indent="-228600">
              <a:buFont typeface="+mj-lt"/>
              <a:buAutoNum type="arabicPeriod"/>
            </a:pPr>
            <a:r>
              <a:rPr lang="en-US" sz="1100">
                <a:solidFill>
                  <a:srgbClr val="012354"/>
                </a:solidFill>
                <a:latin typeface="Aptos" panose="020B0004020202020204" pitchFamily="34" charset="0"/>
              </a:rPr>
              <a:t>Project Manager</a:t>
            </a:r>
          </a:p>
          <a:p>
            <a:pPr marL="228600" indent="-228600">
              <a:buFont typeface="+mj-lt"/>
              <a:buAutoNum type="arabicPeriod"/>
            </a:pPr>
            <a:r>
              <a:rPr lang="en-US" sz="1100">
                <a:solidFill>
                  <a:srgbClr val="012354"/>
                </a:solidFill>
                <a:latin typeface="Aptos" panose="020B0004020202020204" pitchFamily="34" charset="0"/>
              </a:rPr>
              <a:t>Business Analyst</a:t>
            </a:r>
          </a:p>
        </p:txBody>
      </p:sp>
      <p:sp>
        <p:nvSpPr>
          <p:cNvPr id="13" name="Rectangle 12">
            <a:extLst>
              <a:ext uri="{FF2B5EF4-FFF2-40B4-BE49-F238E27FC236}">
                <a16:creationId xmlns:a16="http://schemas.microsoft.com/office/drawing/2014/main" id="{9ED6ECEE-26BD-25C1-F70B-79E6EF1FB43C}"/>
              </a:ext>
            </a:extLst>
          </p:cNvPr>
          <p:cNvSpPr/>
          <p:nvPr/>
        </p:nvSpPr>
        <p:spPr>
          <a:xfrm>
            <a:off x="1161332" y="3544498"/>
            <a:ext cx="3559808" cy="10627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a:rPr>
              <a:t>Front-end team</a:t>
            </a:r>
            <a:endParaRPr lang="en-US" sz="1200">
              <a:solidFill>
                <a:srgbClr val="012354"/>
              </a:solidFill>
              <a:latin typeface="Aptos"/>
            </a:endParaRPr>
          </a:p>
          <a:p>
            <a:pPr marL="228600" indent="-228600">
              <a:buFont typeface="+mj-lt"/>
              <a:buAutoNum type="arabicPeriod"/>
            </a:pPr>
            <a:r>
              <a:rPr lang="en-US" sz="1100">
                <a:solidFill>
                  <a:srgbClr val="012354"/>
                </a:solidFill>
                <a:latin typeface="Aptos"/>
              </a:rPr>
              <a:t>Power BI Architect</a:t>
            </a:r>
            <a:endParaRPr lang="en-US" sz="1100">
              <a:solidFill>
                <a:srgbClr val="012354"/>
              </a:solidFill>
              <a:latin typeface="Aptos" panose="020B0004020202020204" pitchFamily="34" charset="0"/>
            </a:endParaRPr>
          </a:p>
          <a:p>
            <a:pPr marL="228600" indent="-228600">
              <a:buFont typeface="+mj-lt"/>
              <a:buAutoNum type="arabicPeriod"/>
            </a:pPr>
            <a:r>
              <a:rPr lang="en-US" sz="1100">
                <a:solidFill>
                  <a:srgbClr val="012354"/>
                </a:solidFill>
                <a:latin typeface="Aptos"/>
              </a:rPr>
              <a:t>Power BI Developers</a:t>
            </a:r>
          </a:p>
          <a:p>
            <a:pPr marL="228600" indent="-228600">
              <a:buFont typeface="+mj-lt"/>
              <a:buAutoNum type="arabicPeriod"/>
            </a:pPr>
            <a:r>
              <a:rPr lang="en-US" sz="1100">
                <a:solidFill>
                  <a:srgbClr val="012354"/>
                </a:solidFill>
                <a:latin typeface="Aptos"/>
              </a:rPr>
              <a:t>Design Leads</a:t>
            </a:r>
          </a:p>
          <a:p>
            <a:pPr marL="228600" indent="-228600">
              <a:buFont typeface="+mj-lt"/>
              <a:buAutoNum type="arabicPeriod"/>
            </a:pPr>
            <a:r>
              <a:rPr lang="en-US" sz="1100">
                <a:solidFill>
                  <a:srgbClr val="012354"/>
                </a:solidFill>
                <a:latin typeface="Aptos"/>
              </a:rPr>
              <a:t>UX Designers</a:t>
            </a:r>
          </a:p>
          <a:p>
            <a:pPr marL="228600" indent="-228600">
              <a:buFont typeface="+mj-lt"/>
              <a:buAutoNum type="arabicPeriod"/>
            </a:pPr>
            <a:endParaRPr lang="en-US" sz="1100">
              <a:solidFill>
                <a:srgbClr val="012354"/>
              </a:solidFill>
              <a:latin typeface="Aptos" panose="020B0004020202020204" pitchFamily="34" charset="0"/>
            </a:endParaRPr>
          </a:p>
        </p:txBody>
      </p:sp>
      <p:sp>
        <p:nvSpPr>
          <p:cNvPr id="3" name="Rectangle 2">
            <a:extLst>
              <a:ext uri="{FF2B5EF4-FFF2-40B4-BE49-F238E27FC236}">
                <a16:creationId xmlns:a16="http://schemas.microsoft.com/office/drawing/2014/main" id="{EF181B65-BA1E-79EF-0DB4-E5246A1C4666}"/>
              </a:ext>
            </a:extLst>
          </p:cNvPr>
          <p:cNvSpPr/>
          <p:nvPr/>
        </p:nvSpPr>
        <p:spPr>
          <a:xfrm>
            <a:off x="1149265" y="4974953"/>
            <a:ext cx="3571875" cy="9266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a:rPr>
              <a:t>Data team</a:t>
            </a:r>
            <a:endParaRPr lang="en-US" sz="1200">
              <a:solidFill>
                <a:srgbClr val="012354"/>
              </a:solidFill>
              <a:latin typeface="Aptos" panose="020B0004020202020204" pitchFamily="34" charset="0"/>
            </a:endParaRPr>
          </a:p>
          <a:p>
            <a:pPr marL="342900" indent="-342900">
              <a:buFont typeface="+mj-lt"/>
              <a:buAutoNum type="arabicPeriod"/>
            </a:pPr>
            <a:r>
              <a:rPr lang="en-US" sz="1100">
                <a:solidFill>
                  <a:srgbClr val="012354"/>
                </a:solidFill>
                <a:latin typeface="Aptos" panose="020B0004020202020204" pitchFamily="34" charset="0"/>
              </a:rPr>
              <a:t>Data Architect</a:t>
            </a:r>
          </a:p>
          <a:p>
            <a:pPr marL="342900" indent="-342900">
              <a:buFont typeface="+mj-lt"/>
              <a:buAutoNum type="arabicPeriod"/>
            </a:pPr>
            <a:r>
              <a:rPr lang="en-US" sz="1100">
                <a:solidFill>
                  <a:srgbClr val="012354"/>
                </a:solidFill>
                <a:latin typeface="Aptos" panose="020B0004020202020204" pitchFamily="34" charset="0"/>
              </a:rPr>
              <a:t>Data Engineers</a:t>
            </a:r>
          </a:p>
          <a:p>
            <a:pPr marL="342900" indent="-342900">
              <a:buFont typeface="+mj-lt"/>
              <a:buAutoNum type="arabicPeriod"/>
            </a:pPr>
            <a:r>
              <a:rPr lang="en-US" sz="1100">
                <a:solidFill>
                  <a:srgbClr val="012354"/>
                </a:solidFill>
                <a:latin typeface="Aptos" panose="020B0004020202020204" pitchFamily="34" charset="0"/>
              </a:rPr>
              <a:t>Data Test Engineer</a:t>
            </a:r>
          </a:p>
        </p:txBody>
      </p:sp>
      <p:sp>
        <p:nvSpPr>
          <p:cNvPr id="30" name="TextBox 29">
            <a:extLst>
              <a:ext uri="{FF2B5EF4-FFF2-40B4-BE49-F238E27FC236}">
                <a16:creationId xmlns:a16="http://schemas.microsoft.com/office/drawing/2014/main" id="{3C9189AB-4CDD-A16B-A4AB-8DFA98A335F4}"/>
              </a:ext>
            </a:extLst>
          </p:cNvPr>
          <p:cNvSpPr txBox="1"/>
          <p:nvPr/>
        </p:nvSpPr>
        <p:spPr>
          <a:xfrm>
            <a:off x="982828" y="1283585"/>
            <a:ext cx="2755178" cy="584775"/>
          </a:xfrm>
          <a:prstGeom prst="rect">
            <a:avLst/>
          </a:prstGeom>
          <a:noFill/>
        </p:spPr>
        <p:txBody>
          <a:bodyPr wrap="none" rtlCol="0">
            <a:spAutoFit/>
          </a:bodyPr>
          <a:lstStyle/>
          <a:p>
            <a:r>
              <a:rPr lang="en-US" b="1">
                <a:solidFill>
                  <a:srgbClr val="012354"/>
                </a:solidFill>
                <a:latin typeface="Aptos" panose="020B0004020202020204" pitchFamily="34" charset="0"/>
              </a:rPr>
              <a:t>Brillio Team</a:t>
            </a:r>
            <a:endParaRPr lang="en-US" sz="1400">
              <a:solidFill>
                <a:srgbClr val="012354"/>
              </a:solidFill>
              <a:latin typeface="Aptos" panose="020B0004020202020204" pitchFamily="34" charset="0"/>
            </a:endParaRPr>
          </a:p>
          <a:p>
            <a:r>
              <a:rPr lang="en-US" sz="1400">
                <a:solidFill>
                  <a:srgbClr val="012354"/>
                </a:solidFill>
                <a:latin typeface="Aptos" panose="020B0004020202020204" pitchFamily="34" charset="0"/>
              </a:rPr>
              <a:t>Oversight role: </a:t>
            </a:r>
            <a:r>
              <a:rPr lang="en-US" sz="1400" b="1">
                <a:solidFill>
                  <a:srgbClr val="012354"/>
                </a:solidFill>
                <a:latin typeface="Aptos" panose="020B0004020202020204" pitchFamily="34" charset="0"/>
              </a:rPr>
              <a:t>Delivery Manager</a:t>
            </a:r>
          </a:p>
        </p:txBody>
      </p:sp>
      <p:cxnSp>
        <p:nvCxnSpPr>
          <p:cNvPr id="16" name="Straight Arrow Connector 15">
            <a:extLst>
              <a:ext uri="{FF2B5EF4-FFF2-40B4-BE49-F238E27FC236}">
                <a16:creationId xmlns:a16="http://schemas.microsoft.com/office/drawing/2014/main" id="{03F41754-21F2-04C9-3206-4F8414CF9644}"/>
              </a:ext>
            </a:extLst>
          </p:cNvPr>
          <p:cNvCxnSpPr/>
          <p:nvPr/>
        </p:nvCxnSpPr>
        <p:spPr bwMode="auto">
          <a:xfrm>
            <a:off x="5391807" y="3614307"/>
            <a:ext cx="1261241" cy="0"/>
          </a:xfrm>
          <a:prstGeom prst="straightConnector1">
            <a:avLst/>
          </a:prstGeom>
          <a:ln w="1270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FA8FC9D-F71C-16C2-397F-7EA6AA959E2C}"/>
              </a:ext>
            </a:extLst>
          </p:cNvPr>
          <p:cNvSpPr txBox="1"/>
          <p:nvPr/>
        </p:nvSpPr>
        <p:spPr>
          <a:xfrm>
            <a:off x="7652092" y="1434424"/>
            <a:ext cx="1281889" cy="369332"/>
          </a:xfrm>
          <a:prstGeom prst="rect">
            <a:avLst/>
          </a:prstGeom>
          <a:noFill/>
        </p:spPr>
        <p:txBody>
          <a:bodyPr wrap="none" rtlCol="0">
            <a:spAutoFit/>
          </a:bodyPr>
          <a:lstStyle/>
          <a:p>
            <a:r>
              <a:rPr lang="en-US" b="1">
                <a:latin typeface="Aptos" panose="020B0004020202020204" pitchFamily="34" charset="0"/>
              </a:rPr>
              <a:t>Coty Team</a:t>
            </a:r>
          </a:p>
        </p:txBody>
      </p:sp>
      <p:sp>
        <p:nvSpPr>
          <p:cNvPr id="19" name="Rounded Rectangle 18">
            <a:extLst>
              <a:ext uri="{FF2B5EF4-FFF2-40B4-BE49-F238E27FC236}">
                <a16:creationId xmlns:a16="http://schemas.microsoft.com/office/drawing/2014/main" id="{907A40AE-575E-CB21-656D-8713DA37F5E7}"/>
              </a:ext>
            </a:extLst>
          </p:cNvPr>
          <p:cNvSpPr/>
          <p:nvPr/>
        </p:nvSpPr>
        <p:spPr bwMode="auto">
          <a:xfrm>
            <a:off x="7207568" y="2127587"/>
            <a:ext cx="4118440" cy="710206"/>
          </a:xfrm>
          <a:prstGeom prst="roundRect">
            <a:avLst>
              <a:gd name="adj" fmla="val 5561"/>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0" name="Rectangle 19">
            <a:extLst>
              <a:ext uri="{FF2B5EF4-FFF2-40B4-BE49-F238E27FC236}">
                <a16:creationId xmlns:a16="http://schemas.microsoft.com/office/drawing/2014/main" id="{E66A1A9F-C6D9-3D35-CCC5-53CF940E777F}"/>
              </a:ext>
            </a:extLst>
          </p:cNvPr>
          <p:cNvSpPr/>
          <p:nvPr/>
        </p:nvSpPr>
        <p:spPr>
          <a:xfrm>
            <a:off x="7644658" y="2257334"/>
            <a:ext cx="3571875" cy="4464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panose="020B0004020202020204" pitchFamily="34" charset="0"/>
              </a:rPr>
              <a:t>Business Leadership</a:t>
            </a:r>
            <a:endParaRPr lang="en-US" sz="1200">
              <a:solidFill>
                <a:srgbClr val="012354"/>
              </a:solidFill>
              <a:latin typeface="Aptos" panose="020B0004020202020204" pitchFamily="34" charset="0"/>
            </a:endParaRPr>
          </a:p>
        </p:txBody>
      </p:sp>
      <p:sp>
        <p:nvSpPr>
          <p:cNvPr id="21" name="Rounded Rectangle 20">
            <a:extLst>
              <a:ext uri="{FF2B5EF4-FFF2-40B4-BE49-F238E27FC236}">
                <a16:creationId xmlns:a16="http://schemas.microsoft.com/office/drawing/2014/main" id="{C03BFCF1-DB27-18FD-0033-3479E6DFA583}"/>
              </a:ext>
            </a:extLst>
          </p:cNvPr>
          <p:cNvSpPr/>
          <p:nvPr/>
        </p:nvSpPr>
        <p:spPr bwMode="auto">
          <a:xfrm>
            <a:off x="7207568" y="3031476"/>
            <a:ext cx="4118440" cy="710206"/>
          </a:xfrm>
          <a:prstGeom prst="roundRect">
            <a:avLst>
              <a:gd name="adj" fmla="val 5561"/>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2" name="Rectangle 21">
            <a:extLst>
              <a:ext uri="{FF2B5EF4-FFF2-40B4-BE49-F238E27FC236}">
                <a16:creationId xmlns:a16="http://schemas.microsoft.com/office/drawing/2014/main" id="{79C1676A-F97D-D6E7-7D91-4BB371A7851E}"/>
              </a:ext>
            </a:extLst>
          </p:cNvPr>
          <p:cNvSpPr/>
          <p:nvPr/>
        </p:nvSpPr>
        <p:spPr>
          <a:xfrm>
            <a:off x="7644658" y="3161223"/>
            <a:ext cx="3571875" cy="4464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panose="020B0004020202020204" pitchFamily="34" charset="0"/>
              </a:rPr>
              <a:t>Technical Leadership</a:t>
            </a:r>
            <a:endParaRPr lang="en-US" sz="1200">
              <a:solidFill>
                <a:srgbClr val="012354"/>
              </a:solidFill>
              <a:latin typeface="Aptos" panose="020B0004020202020204" pitchFamily="34" charset="0"/>
            </a:endParaRPr>
          </a:p>
        </p:txBody>
      </p:sp>
      <p:sp>
        <p:nvSpPr>
          <p:cNvPr id="24" name="Rectangle 23">
            <a:extLst>
              <a:ext uri="{FF2B5EF4-FFF2-40B4-BE49-F238E27FC236}">
                <a16:creationId xmlns:a16="http://schemas.microsoft.com/office/drawing/2014/main" id="{19C89F47-18DA-D1B0-D735-4627ADB4C5AB}"/>
              </a:ext>
            </a:extLst>
          </p:cNvPr>
          <p:cNvSpPr/>
          <p:nvPr/>
        </p:nvSpPr>
        <p:spPr>
          <a:xfrm>
            <a:off x="7644658" y="4054602"/>
            <a:ext cx="3571875" cy="4464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panose="020B0004020202020204" pitchFamily="34" charset="0"/>
              </a:rPr>
              <a:t>Product Owners/PMs</a:t>
            </a:r>
            <a:endParaRPr lang="en-US" sz="1200">
              <a:solidFill>
                <a:srgbClr val="012354"/>
              </a:solidFill>
              <a:latin typeface="Aptos" panose="020B0004020202020204" pitchFamily="34" charset="0"/>
            </a:endParaRPr>
          </a:p>
        </p:txBody>
      </p:sp>
      <p:sp>
        <p:nvSpPr>
          <p:cNvPr id="26" name="Rectangle 25">
            <a:extLst>
              <a:ext uri="{FF2B5EF4-FFF2-40B4-BE49-F238E27FC236}">
                <a16:creationId xmlns:a16="http://schemas.microsoft.com/office/drawing/2014/main" id="{0B8DFB9F-FE71-826C-9904-FF1EEF8890A8}"/>
              </a:ext>
            </a:extLst>
          </p:cNvPr>
          <p:cNvSpPr/>
          <p:nvPr/>
        </p:nvSpPr>
        <p:spPr>
          <a:xfrm>
            <a:off x="7644658" y="4969002"/>
            <a:ext cx="3571875" cy="4464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012354"/>
                </a:solidFill>
                <a:latin typeface="Aptos" panose="020B0004020202020204" pitchFamily="34" charset="0"/>
              </a:rPr>
              <a:t>Program Managers</a:t>
            </a:r>
            <a:endParaRPr lang="en-US" sz="1200">
              <a:solidFill>
                <a:srgbClr val="012354"/>
              </a:solidFill>
              <a:latin typeface="Aptos" panose="020B0004020202020204" pitchFamily="34" charset="0"/>
            </a:endParaRPr>
          </a:p>
        </p:txBody>
      </p:sp>
    </p:spTree>
    <p:extLst>
      <p:ext uri="{BB962C8B-B14F-4D97-AF65-F5344CB8AC3E}">
        <p14:creationId xmlns:p14="http://schemas.microsoft.com/office/powerpoint/2010/main" val="27234811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8CFCE-8876-E54D-715B-DFE0E7FDDC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CA6C5-4A70-4CF0-3FCA-159A81331115}"/>
              </a:ext>
            </a:extLst>
          </p:cNvPr>
          <p:cNvSpPr>
            <a:spLocks noGrp="1"/>
          </p:cNvSpPr>
          <p:nvPr>
            <p:ph type="title"/>
          </p:nvPr>
        </p:nvSpPr>
        <p:spPr/>
        <p:txBody>
          <a:bodyPr/>
          <a:lstStyle/>
          <a:p>
            <a:r>
              <a:rPr lang="en-US">
                <a:solidFill>
                  <a:srgbClr val="002060"/>
                </a:solidFill>
                <a:latin typeface="Aptos" panose="020B0004020202020204" pitchFamily="34" charset="0"/>
              </a:rPr>
              <a:t>Governance Model</a:t>
            </a:r>
          </a:p>
        </p:txBody>
      </p:sp>
      <p:sp>
        <p:nvSpPr>
          <p:cNvPr id="39" name="Rectangle 38">
            <a:extLst>
              <a:ext uri="{FF2B5EF4-FFF2-40B4-BE49-F238E27FC236}">
                <a16:creationId xmlns:a16="http://schemas.microsoft.com/office/drawing/2014/main" id="{8D8F58FF-7D60-088D-1D1A-6A5A5B0EB832}"/>
              </a:ext>
            </a:extLst>
          </p:cNvPr>
          <p:cNvSpPr/>
          <p:nvPr/>
        </p:nvSpPr>
        <p:spPr>
          <a:xfrm>
            <a:off x="231680" y="5459776"/>
            <a:ext cx="1635381" cy="17421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0B0004020202020204" pitchFamily="34" charset="0"/>
            </a:endParaRPr>
          </a:p>
        </p:txBody>
      </p:sp>
      <p:grpSp>
        <p:nvGrpSpPr>
          <p:cNvPr id="45" name="Group 44">
            <a:extLst>
              <a:ext uri="{FF2B5EF4-FFF2-40B4-BE49-F238E27FC236}">
                <a16:creationId xmlns:a16="http://schemas.microsoft.com/office/drawing/2014/main" id="{A2FD80C5-43B3-5C64-3108-88019DB4D5CF}"/>
              </a:ext>
            </a:extLst>
          </p:cNvPr>
          <p:cNvGrpSpPr/>
          <p:nvPr/>
        </p:nvGrpSpPr>
        <p:grpSpPr>
          <a:xfrm>
            <a:off x="8863780" y="1351169"/>
            <a:ext cx="2372214" cy="4430239"/>
            <a:chOff x="8662581" y="1154074"/>
            <a:chExt cx="2372214" cy="4430239"/>
          </a:xfrm>
        </p:grpSpPr>
        <p:sp>
          <p:nvSpPr>
            <p:cNvPr id="5" name="Rounded Rectangle 4">
              <a:extLst>
                <a:ext uri="{FF2B5EF4-FFF2-40B4-BE49-F238E27FC236}">
                  <a16:creationId xmlns:a16="http://schemas.microsoft.com/office/drawing/2014/main" id="{A26D01C1-586A-292C-BE31-F7D43A5178B1}"/>
                </a:ext>
              </a:extLst>
            </p:cNvPr>
            <p:cNvSpPr/>
            <p:nvPr/>
          </p:nvSpPr>
          <p:spPr>
            <a:xfrm>
              <a:off x="8680419" y="1154074"/>
              <a:ext cx="2340384" cy="332399"/>
            </a:xfrm>
            <a:prstGeom prst="roundRect">
              <a:avLst/>
            </a:prstGeom>
            <a:solidFill>
              <a:srgbClr val="6FD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12354"/>
                  </a:solidFill>
                  <a:effectLst/>
                  <a:uLnTx/>
                  <a:uFillTx/>
                  <a:latin typeface="Aptos" panose="020B0004020202020204" pitchFamily="34" charset="0"/>
                </a:rPr>
                <a:t>Deliverables</a:t>
              </a:r>
              <a:endParaRPr kumimoji="0" lang="en-IN" sz="1200" b="1" i="0" u="none" strike="noStrike" kern="1200" cap="none" spc="0" normalizeH="0" baseline="0" noProof="0">
                <a:ln>
                  <a:noFill/>
                </a:ln>
                <a:solidFill>
                  <a:srgbClr val="012354"/>
                </a:solidFill>
                <a:effectLst/>
                <a:uLnTx/>
                <a:uFillTx/>
                <a:latin typeface="Aptos" panose="020B0004020202020204" pitchFamily="34" charset="0"/>
              </a:endParaRPr>
            </a:p>
          </p:txBody>
        </p:sp>
        <p:sp>
          <p:nvSpPr>
            <p:cNvPr id="70" name="Rounded Rectangle 15">
              <a:extLst>
                <a:ext uri="{FF2B5EF4-FFF2-40B4-BE49-F238E27FC236}">
                  <a16:creationId xmlns:a16="http://schemas.microsoft.com/office/drawing/2014/main" id="{D0107EDD-E88E-601C-0BA8-046B6241164F}"/>
                </a:ext>
              </a:extLst>
            </p:cNvPr>
            <p:cNvSpPr/>
            <p:nvPr/>
          </p:nvSpPr>
          <p:spPr>
            <a:xfrm>
              <a:off x="8670455" y="1588170"/>
              <a:ext cx="2364340" cy="1235512"/>
            </a:xfrm>
            <a:prstGeom prst="roundRect">
              <a:avLst>
                <a:gd name="adj" fmla="val 9782"/>
              </a:avLst>
            </a:prstGeom>
            <a:solidFill>
              <a:srgbClr val="DEFCE6">
                <a:alpha val="57000"/>
              </a:srgbClr>
            </a:solidFill>
            <a:ln w="3175" cap="flat" cmpd="sng" algn="ctr">
              <a:noFill/>
              <a:prstDash val="solid"/>
            </a:ln>
            <a:effectLst/>
          </p:spPr>
          <p:txBody>
            <a:bodyPr lIns="121920" tIns="0" rIns="121920" bIns="0" rtlCol="0" anchor="ctr" anchorCtr="0"/>
            <a:lstStyle/>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Program Health</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Delivery Roadmap</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Value Engineering</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Priorities Alignment</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Innovation &amp; Transformation</a:t>
              </a:r>
            </a:p>
          </p:txBody>
        </p:sp>
        <p:sp>
          <p:nvSpPr>
            <p:cNvPr id="71" name="Rounded Rectangle 16">
              <a:extLst>
                <a:ext uri="{FF2B5EF4-FFF2-40B4-BE49-F238E27FC236}">
                  <a16:creationId xmlns:a16="http://schemas.microsoft.com/office/drawing/2014/main" id="{76F56CD3-2DB1-1071-7171-B77CD0670CC2}"/>
                </a:ext>
              </a:extLst>
            </p:cNvPr>
            <p:cNvSpPr/>
            <p:nvPr/>
          </p:nvSpPr>
          <p:spPr>
            <a:xfrm>
              <a:off x="8662581" y="3007556"/>
              <a:ext cx="2358222" cy="1157370"/>
            </a:xfrm>
            <a:prstGeom prst="roundRect">
              <a:avLst>
                <a:gd name="adj" fmla="val 10236"/>
              </a:avLst>
            </a:prstGeom>
            <a:solidFill>
              <a:srgbClr val="DEFCE6">
                <a:alpha val="57000"/>
              </a:srgbClr>
            </a:solidFill>
            <a:ln w="3175" cap="flat" cmpd="sng" algn="ctr">
              <a:noFill/>
              <a:prstDash val="solid"/>
            </a:ln>
            <a:effectLst/>
          </p:spPr>
          <p:txBody>
            <a:bodyPr lIns="121920" tIns="0" rIns="121920" bIns="0" rtlCol="0" anchor="ctr" anchorCtr="0"/>
            <a:lstStyle/>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Delivery Commitment Review</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Escalation Handling</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Issue &amp; Risk Management</a:t>
              </a:r>
            </a:p>
          </p:txBody>
        </p:sp>
        <p:sp>
          <p:nvSpPr>
            <p:cNvPr id="72" name="Rounded Rectangle 17">
              <a:extLst>
                <a:ext uri="{FF2B5EF4-FFF2-40B4-BE49-F238E27FC236}">
                  <a16:creationId xmlns:a16="http://schemas.microsoft.com/office/drawing/2014/main" id="{1B9EA600-CAFA-20A3-7C0E-7A6BDDAAA54B}"/>
                </a:ext>
              </a:extLst>
            </p:cNvPr>
            <p:cNvSpPr/>
            <p:nvPr/>
          </p:nvSpPr>
          <p:spPr>
            <a:xfrm>
              <a:off x="8670932" y="4348801"/>
              <a:ext cx="2358221" cy="1235512"/>
            </a:xfrm>
            <a:prstGeom prst="roundRect">
              <a:avLst>
                <a:gd name="adj" fmla="val 9060"/>
              </a:avLst>
            </a:prstGeom>
            <a:solidFill>
              <a:srgbClr val="DEFCE6">
                <a:alpha val="57000"/>
              </a:srgbClr>
            </a:solidFill>
            <a:ln w="3175" cap="flat" cmpd="sng" algn="ctr">
              <a:noFill/>
              <a:prstDash val="solid"/>
            </a:ln>
            <a:effectLst/>
          </p:spPr>
          <p:txBody>
            <a:bodyPr lIns="121920" tIns="0" rIns="121920" bIns="0" rtlCol="0" anchor="ctr" anchorCtr="0"/>
            <a:lstStyle/>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Customer Satisfaction</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SLA Review</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Quality Assurance</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Service Management</a:t>
              </a:r>
            </a:p>
            <a:p>
              <a:pPr marL="311143" marR="0" lvl="0" indent="-239178" algn="l" defTabSz="914377" rtl="0" eaLnBrk="1" fontAlgn="auto" latinLnBrk="0" hangingPunct="1">
                <a:lnSpc>
                  <a:spcPct val="100000"/>
                </a:lnSpc>
                <a:spcBef>
                  <a:spcPts val="0"/>
                </a:spcBef>
                <a:spcAft>
                  <a:spcPts val="267"/>
                </a:spcAft>
                <a:buClrTx/>
                <a:buSzTx/>
                <a:buFont typeface="Arial" pitchFamily="34" charset="0"/>
                <a:buChar char="•"/>
                <a:tabLst/>
                <a:defRPr/>
              </a:pPr>
              <a:r>
                <a:rPr kumimoji="0" lang="en-US" sz="1000" b="0" i="0" u="none" strike="noStrike" kern="0" cap="none" spc="0" normalizeH="0" baseline="0" noProof="0">
                  <a:ln>
                    <a:noFill/>
                  </a:ln>
                  <a:solidFill>
                    <a:srgbClr val="000000">
                      <a:lumMod val="75000"/>
                      <a:lumOff val="25000"/>
                    </a:srgbClr>
                  </a:solidFill>
                  <a:effectLst/>
                  <a:uLnTx/>
                  <a:uFillTx/>
                  <a:latin typeface="Aptos" panose="020B0004020202020204" pitchFamily="34" charset="0"/>
                  <a:cs typeface="Arial" panose="020B0604020202020204" pitchFamily="34" charset="0"/>
                </a:rPr>
                <a:t>Resource Management</a:t>
              </a:r>
            </a:p>
          </p:txBody>
        </p:sp>
      </p:grpSp>
      <p:grpSp>
        <p:nvGrpSpPr>
          <p:cNvPr id="38" name="Group 37">
            <a:extLst>
              <a:ext uri="{FF2B5EF4-FFF2-40B4-BE49-F238E27FC236}">
                <a16:creationId xmlns:a16="http://schemas.microsoft.com/office/drawing/2014/main" id="{FB3ED847-5F78-859E-9513-84EFF497D9BB}"/>
              </a:ext>
            </a:extLst>
          </p:cNvPr>
          <p:cNvGrpSpPr/>
          <p:nvPr/>
        </p:nvGrpSpPr>
        <p:grpSpPr>
          <a:xfrm>
            <a:off x="1685588" y="925984"/>
            <a:ext cx="6079342" cy="4451146"/>
            <a:chOff x="638907" y="1063870"/>
            <a:chExt cx="6079342" cy="4451146"/>
          </a:xfrm>
        </p:grpSpPr>
        <p:sp>
          <p:nvSpPr>
            <p:cNvPr id="6" name="Isosceles Triangle 5">
              <a:extLst>
                <a:ext uri="{FF2B5EF4-FFF2-40B4-BE49-F238E27FC236}">
                  <a16:creationId xmlns:a16="http://schemas.microsoft.com/office/drawing/2014/main" id="{1C385724-EE20-F892-1C44-99AD83574832}"/>
                </a:ext>
              </a:extLst>
            </p:cNvPr>
            <p:cNvSpPr/>
            <p:nvPr/>
          </p:nvSpPr>
          <p:spPr>
            <a:xfrm>
              <a:off x="862567" y="1096011"/>
              <a:ext cx="5821820" cy="4419005"/>
            </a:xfrm>
            <a:prstGeom prst="triangle">
              <a:avLst/>
            </a:prstGeom>
            <a:solidFill>
              <a:srgbClr val="B5C1CE">
                <a:alpha val="46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E1F8794B-3447-59D7-2984-D045568C26BA}"/>
                </a:ext>
              </a:extLst>
            </p:cNvPr>
            <p:cNvGrpSpPr/>
            <p:nvPr/>
          </p:nvGrpSpPr>
          <p:grpSpPr>
            <a:xfrm>
              <a:off x="638907" y="1063870"/>
              <a:ext cx="6079342" cy="4293322"/>
              <a:chOff x="638907" y="1063870"/>
              <a:chExt cx="6079342" cy="4293322"/>
            </a:xfrm>
          </p:grpSpPr>
          <p:sp>
            <p:nvSpPr>
              <p:cNvPr id="7" name="TextBox 6">
                <a:extLst>
                  <a:ext uri="{FF2B5EF4-FFF2-40B4-BE49-F238E27FC236}">
                    <a16:creationId xmlns:a16="http://schemas.microsoft.com/office/drawing/2014/main" id="{FD7C3A94-A662-BBA9-E5C5-5F3374826320}"/>
                  </a:ext>
                </a:extLst>
              </p:cNvPr>
              <p:cNvSpPr txBox="1"/>
              <p:nvPr/>
            </p:nvSpPr>
            <p:spPr>
              <a:xfrm>
                <a:off x="949167" y="3860028"/>
                <a:ext cx="5744186" cy="261610"/>
              </a:xfrm>
              <a:prstGeom prst="rect">
                <a:avLst/>
              </a:prstGeom>
              <a:solidFill>
                <a:srgbClr val="012354">
                  <a:alpha val="67925"/>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Arial" panose="020B0604020202020204" pitchFamily="34" charset="0"/>
                  </a:rPr>
                  <a:t>Program Level Planning, Dependency and Prioritization – POD health, Risk / Issues</a:t>
                </a:r>
              </a:p>
            </p:txBody>
          </p:sp>
          <p:sp>
            <p:nvSpPr>
              <p:cNvPr id="8" name="TextBox 7">
                <a:extLst>
                  <a:ext uri="{FF2B5EF4-FFF2-40B4-BE49-F238E27FC236}">
                    <a16:creationId xmlns:a16="http://schemas.microsoft.com/office/drawing/2014/main" id="{A6FC790A-5318-229F-A0B7-0F9A065534BB}"/>
                  </a:ext>
                </a:extLst>
              </p:cNvPr>
              <p:cNvSpPr txBox="1"/>
              <p:nvPr/>
            </p:nvSpPr>
            <p:spPr>
              <a:xfrm>
                <a:off x="949168" y="2322384"/>
                <a:ext cx="5735220" cy="265176"/>
              </a:xfrm>
              <a:prstGeom prst="rect">
                <a:avLst/>
              </a:prstGeom>
              <a:solidFill>
                <a:srgbClr val="012354">
                  <a:alpha val="67925"/>
                </a:srgb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Arial" panose="020B0604020202020204" pitchFamily="34" charset="0"/>
                  </a:rPr>
                  <a:t>Engagement Relationship, Health of Program, Escalated Issues, Strategic Planning</a:t>
                </a:r>
              </a:p>
            </p:txBody>
          </p:sp>
          <p:sp>
            <p:nvSpPr>
              <p:cNvPr id="9" name="Left-Right Arrow 6">
                <a:extLst>
                  <a:ext uri="{FF2B5EF4-FFF2-40B4-BE49-F238E27FC236}">
                    <a16:creationId xmlns:a16="http://schemas.microsoft.com/office/drawing/2014/main" id="{0A151C9E-B44C-41D1-C573-5E8FF95F64B9}"/>
                  </a:ext>
                </a:extLst>
              </p:cNvPr>
              <p:cNvSpPr/>
              <p:nvPr/>
            </p:nvSpPr>
            <p:spPr bwMode="auto">
              <a:xfrm>
                <a:off x="2378321" y="4848049"/>
                <a:ext cx="2791124" cy="94440"/>
              </a:xfrm>
              <a:prstGeom prst="leftRightArrow">
                <a:avLst/>
              </a:prstGeom>
              <a:solidFill>
                <a:sysClr val="window" lastClr="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3593A4E-CE00-2114-5E90-59187514E297}"/>
                  </a:ext>
                </a:extLst>
              </p:cNvPr>
              <p:cNvSpPr txBox="1"/>
              <p:nvPr/>
            </p:nvSpPr>
            <p:spPr bwMode="auto">
              <a:xfrm>
                <a:off x="638907" y="4734854"/>
                <a:ext cx="1779709" cy="26161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rPr>
                  <a:t>Product Owner / </a:t>
                </a:r>
                <a:r>
                  <a:rPr kumimoji="0" lang="en-US" sz="1100" b="0" i="0" u="none" strike="noStrike" kern="0" cap="none" spc="0" normalizeH="0" baseline="0" noProof="0" err="1">
                    <a:ln>
                      <a:noFill/>
                    </a:ln>
                    <a:solidFill>
                      <a:srgbClr val="201646"/>
                    </a:solidFill>
                    <a:effectLst/>
                    <a:uLnTx/>
                    <a:uFillTx/>
                    <a:latin typeface="Aptos" panose="020B0004020202020204" pitchFamily="34" charset="0"/>
                    <a:cs typeface="Arial" panose="020B0604020202020204" pitchFamily="34" charset="0"/>
                  </a:rPr>
                  <a:t>SPoC</a:t>
                </a:r>
                <a:endPar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12910A1-86AD-48DF-9472-451A2A19ADFC}"/>
                  </a:ext>
                </a:extLst>
              </p:cNvPr>
              <p:cNvSpPr txBox="1"/>
              <p:nvPr/>
            </p:nvSpPr>
            <p:spPr bwMode="auto">
              <a:xfrm>
                <a:off x="5239432" y="4692152"/>
                <a:ext cx="1328108" cy="26161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rPr>
                  <a:t>Project Team</a:t>
                </a:r>
              </a:p>
            </p:txBody>
          </p:sp>
          <p:sp>
            <p:nvSpPr>
              <p:cNvPr id="12" name="TextBox 11">
                <a:extLst>
                  <a:ext uri="{FF2B5EF4-FFF2-40B4-BE49-F238E27FC236}">
                    <a16:creationId xmlns:a16="http://schemas.microsoft.com/office/drawing/2014/main" id="{6F80E683-1CA1-1F57-1730-E168038E0A59}"/>
                  </a:ext>
                </a:extLst>
              </p:cNvPr>
              <p:cNvSpPr txBox="1">
                <a:spLocks noChangeArrowheads="1"/>
              </p:cNvSpPr>
              <p:nvPr/>
            </p:nvSpPr>
            <p:spPr bwMode="auto">
              <a:xfrm>
                <a:off x="4508960" y="1797991"/>
                <a:ext cx="1862610"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 typeface="Wingdings 2" pitchFamily="18" charset="2"/>
                  <a:buNone/>
                  <a:tabLst/>
                  <a:defRPr/>
                </a:pPr>
                <a:r>
                  <a:rPr kumimoji="0" lang="en-US" altLang="en-US" sz="1100" b="0" i="0" u="none" strike="noStrike" kern="1200" cap="none" spc="0" normalizeH="0" baseline="0" noProof="0">
                    <a:ln>
                      <a:noFill/>
                    </a:ln>
                    <a:solidFill>
                      <a:srgbClr val="201646"/>
                    </a:solidFill>
                    <a:effectLst/>
                    <a:uLnTx/>
                    <a:uFillTx/>
                    <a:latin typeface="Aptos" panose="020B0004020202020204" pitchFamily="34" charset="0"/>
                    <a:ea typeface="MS PGothic"/>
                    <a:cs typeface="Arial" panose="020B0604020202020204" pitchFamily="34" charset="0"/>
                  </a:rPr>
                  <a:t>Client Partner</a:t>
                </a:r>
              </a:p>
              <a:p>
                <a:pPr marL="0" marR="0" lvl="0" indent="0" algn="ctr" defTabSz="914400" rtl="0" eaLnBrk="1" fontAlgn="auto" latinLnBrk="0" hangingPunct="1">
                  <a:lnSpc>
                    <a:spcPct val="100000"/>
                  </a:lnSpc>
                  <a:spcBef>
                    <a:spcPct val="0"/>
                  </a:spcBef>
                  <a:spcAft>
                    <a:spcPts val="0"/>
                  </a:spcAft>
                  <a:buClrTx/>
                  <a:buSzTx/>
                  <a:buFont typeface="Wingdings 2" pitchFamily="18" charset="2"/>
                  <a:buNone/>
                  <a:tabLst/>
                  <a:defRPr/>
                </a:pPr>
                <a:r>
                  <a:rPr kumimoji="0" lang="en-US" sz="1100" b="0" i="0" u="none" strike="noStrike" kern="1200" cap="none" spc="0" normalizeH="0" baseline="0" noProof="0">
                    <a:ln>
                      <a:noFill/>
                    </a:ln>
                    <a:solidFill>
                      <a:srgbClr val="201646"/>
                    </a:solidFill>
                    <a:effectLst/>
                    <a:uLnTx/>
                    <a:uFillTx/>
                    <a:latin typeface="Aptos" panose="020B0004020202020204" pitchFamily="34" charset="0"/>
                    <a:ea typeface="MS PGothic"/>
                    <a:cs typeface="Arial" panose="020B0604020202020204" pitchFamily="34" charset="0"/>
                  </a:rPr>
                  <a:t>Delivery Partner</a:t>
                </a:r>
              </a:p>
            </p:txBody>
          </p:sp>
          <p:sp>
            <p:nvSpPr>
              <p:cNvPr id="13" name="TextBox 12">
                <a:extLst>
                  <a:ext uri="{FF2B5EF4-FFF2-40B4-BE49-F238E27FC236}">
                    <a16:creationId xmlns:a16="http://schemas.microsoft.com/office/drawing/2014/main" id="{01C9AA81-ABB9-3101-346F-9637F470B4A2}"/>
                  </a:ext>
                </a:extLst>
              </p:cNvPr>
              <p:cNvSpPr txBox="1">
                <a:spLocks noChangeArrowheads="1"/>
              </p:cNvSpPr>
              <p:nvPr/>
            </p:nvSpPr>
            <p:spPr bwMode="auto">
              <a:xfrm>
                <a:off x="1545325" y="1810652"/>
                <a:ext cx="1733523"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Coty Leadership</a:t>
                </a:r>
              </a:p>
            </p:txBody>
          </p:sp>
          <p:sp>
            <p:nvSpPr>
              <p:cNvPr id="14" name="TextBox 13">
                <a:extLst>
                  <a:ext uri="{FF2B5EF4-FFF2-40B4-BE49-F238E27FC236}">
                    <a16:creationId xmlns:a16="http://schemas.microsoft.com/office/drawing/2014/main" id="{9F7548CF-80F3-FEE6-C282-0DD03765EB15}"/>
                  </a:ext>
                </a:extLst>
              </p:cNvPr>
              <p:cNvSpPr txBox="1"/>
              <p:nvPr/>
            </p:nvSpPr>
            <p:spPr>
              <a:xfrm>
                <a:off x="949167" y="5095582"/>
                <a:ext cx="5735220" cy="261610"/>
              </a:xfrm>
              <a:prstGeom prst="rect">
                <a:avLst/>
              </a:prstGeom>
              <a:solidFill>
                <a:srgbClr val="012354">
                  <a:alpha val="67925"/>
                </a:srgbClr>
              </a:solidFill>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0B0004020202020204" pitchFamily="34" charset="0"/>
                    <a:cs typeface="Arial" panose="020B0604020202020204" pitchFamily="34" charset="0"/>
                  </a:rPr>
                  <a:t>Track day-to-day Progress &amp; Impediments, Quality metrics and KPIs</a:t>
                </a:r>
              </a:p>
            </p:txBody>
          </p:sp>
          <p:sp>
            <p:nvSpPr>
              <p:cNvPr id="15" name="Left-Right Arrow 20">
                <a:extLst>
                  <a:ext uri="{FF2B5EF4-FFF2-40B4-BE49-F238E27FC236}">
                    <a16:creationId xmlns:a16="http://schemas.microsoft.com/office/drawing/2014/main" id="{636F862D-F114-3624-594B-68E662EE1EB0}"/>
                  </a:ext>
                </a:extLst>
              </p:cNvPr>
              <p:cNvSpPr/>
              <p:nvPr/>
            </p:nvSpPr>
            <p:spPr>
              <a:xfrm>
                <a:off x="3569483" y="2166632"/>
                <a:ext cx="458025" cy="94440"/>
              </a:xfrm>
              <a:prstGeom prst="leftRightArrow">
                <a:avLst/>
              </a:prstGeom>
              <a:solidFill>
                <a:sysClr val="window" lastClr="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87A87BD-EF15-20A3-82B3-B1BA66A4027B}"/>
                  </a:ext>
                </a:extLst>
              </p:cNvPr>
              <p:cNvSpPr txBox="1">
                <a:spLocks noChangeArrowheads="1"/>
              </p:cNvSpPr>
              <p:nvPr/>
            </p:nvSpPr>
            <p:spPr bwMode="auto">
              <a:xfrm>
                <a:off x="3109906" y="1739467"/>
                <a:ext cx="1377179"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Monthly/</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Bimonthly</a:t>
                </a:r>
              </a:p>
            </p:txBody>
          </p:sp>
          <p:sp>
            <p:nvSpPr>
              <p:cNvPr id="17" name="Left-Right Arrow 11">
                <a:extLst>
                  <a:ext uri="{FF2B5EF4-FFF2-40B4-BE49-F238E27FC236}">
                    <a16:creationId xmlns:a16="http://schemas.microsoft.com/office/drawing/2014/main" id="{A419C90F-274C-899B-6FB5-F9FAD3BEA510}"/>
                  </a:ext>
                </a:extLst>
              </p:cNvPr>
              <p:cNvSpPr/>
              <p:nvPr/>
            </p:nvSpPr>
            <p:spPr>
              <a:xfrm>
                <a:off x="2953817" y="3548916"/>
                <a:ext cx="1656618" cy="94440"/>
              </a:xfrm>
              <a:prstGeom prst="leftRightArrow">
                <a:avLst/>
              </a:prstGeom>
              <a:solidFill>
                <a:sysClr val="window" lastClr="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634D078-729A-D1AF-3199-10D224981380}"/>
                  </a:ext>
                </a:extLst>
              </p:cNvPr>
              <p:cNvSpPr txBox="1"/>
              <p:nvPr/>
            </p:nvSpPr>
            <p:spPr>
              <a:xfrm>
                <a:off x="1124694" y="3198472"/>
                <a:ext cx="1670946" cy="60016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rPr>
                  <a:t>Product Owner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rPr>
                  <a:t>Business SME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rPr>
                  <a:t>Program Manager</a:t>
                </a:r>
              </a:p>
            </p:txBody>
          </p:sp>
          <p:sp>
            <p:nvSpPr>
              <p:cNvPr id="19" name="TextBox 18">
                <a:extLst>
                  <a:ext uri="{FF2B5EF4-FFF2-40B4-BE49-F238E27FC236}">
                    <a16:creationId xmlns:a16="http://schemas.microsoft.com/office/drawing/2014/main" id="{BA81237A-FEDF-DFD4-ED72-1B695CEE448D}"/>
                  </a:ext>
                </a:extLst>
              </p:cNvPr>
              <p:cNvSpPr txBox="1"/>
              <p:nvPr/>
            </p:nvSpPr>
            <p:spPr>
              <a:xfrm>
                <a:off x="4686697" y="3269723"/>
                <a:ext cx="878509" cy="26161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E1C15A2-B97E-47DE-E81B-D4B0D4D6F1FC}"/>
                  </a:ext>
                </a:extLst>
              </p:cNvPr>
              <p:cNvSpPr txBox="1">
                <a:spLocks noChangeArrowheads="1"/>
              </p:cNvSpPr>
              <p:nvPr/>
            </p:nvSpPr>
            <p:spPr bwMode="auto">
              <a:xfrm>
                <a:off x="4985381" y="3218985"/>
                <a:ext cx="1732868"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 typeface="Wingdings 2" pitchFamily="18" charset="2"/>
                  <a:buNone/>
                  <a:tabLst/>
                  <a:defRPr/>
                </a:pPr>
                <a:r>
                  <a:rPr kumimoji="0" lang="en-US" altLang="en-US" sz="1100" b="0"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Delivery Partner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BA, Lead</a:t>
                </a:r>
              </a:p>
            </p:txBody>
          </p:sp>
          <p:sp>
            <p:nvSpPr>
              <p:cNvPr id="21" name="TextBox 20">
                <a:extLst>
                  <a:ext uri="{FF2B5EF4-FFF2-40B4-BE49-F238E27FC236}">
                    <a16:creationId xmlns:a16="http://schemas.microsoft.com/office/drawing/2014/main" id="{BC6E9741-5D3F-E05C-E3B8-8411139D2838}"/>
                  </a:ext>
                </a:extLst>
              </p:cNvPr>
              <p:cNvSpPr txBox="1">
                <a:spLocks noChangeArrowheads="1"/>
              </p:cNvSpPr>
              <p:nvPr/>
            </p:nvSpPr>
            <p:spPr bwMode="auto">
              <a:xfrm>
                <a:off x="3391923" y="3260336"/>
                <a:ext cx="813144"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Weekly</a:t>
                </a:r>
              </a:p>
            </p:txBody>
          </p:sp>
          <p:sp>
            <p:nvSpPr>
              <p:cNvPr id="22" name="TextBox 21">
                <a:extLst>
                  <a:ext uri="{FF2B5EF4-FFF2-40B4-BE49-F238E27FC236}">
                    <a16:creationId xmlns:a16="http://schemas.microsoft.com/office/drawing/2014/main" id="{5FA9662A-960C-E36F-8015-9E1942B97270}"/>
                  </a:ext>
                </a:extLst>
              </p:cNvPr>
              <p:cNvSpPr txBox="1">
                <a:spLocks noChangeArrowheads="1"/>
              </p:cNvSpPr>
              <p:nvPr/>
            </p:nvSpPr>
            <p:spPr bwMode="auto">
              <a:xfrm>
                <a:off x="3172420" y="4611817"/>
                <a:ext cx="1252151"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100000"/>
                  </a:spcBef>
                  <a:buClr>
                    <a:schemeClr val="tx1"/>
                  </a:buClr>
                  <a:buFont typeface="Wingdings 2" pitchFamily="18" charset="2"/>
                  <a:buChar char="¡"/>
                  <a:defRPr sz="1600">
                    <a:solidFill>
                      <a:schemeClr val="tx1"/>
                    </a:solidFill>
                    <a:latin typeface="Arial" pitchFamily="34" charset="0"/>
                    <a:ea typeface="MS PGothic" pitchFamily="34" charset="-128"/>
                  </a:defRPr>
                </a:lvl1pPr>
                <a:lvl2pPr marL="742950" indent="-28575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2pPr>
                <a:lvl3pPr marL="11430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3pPr>
                <a:lvl4pPr marL="16002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4pPr>
                <a:lvl5pPr marL="2057400" indent="-228600" eaLnBrk="0" hangingPunct="0">
                  <a:spcBef>
                    <a:spcPct val="50000"/>
                  </a:spcBef>
                  <a:buClr>
                    <a:schemeClr val="tx1"/>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buClr>
                    <a:schemeClr val="tx1"/>
                  </a:buClr>
                  <a:buFont typeface="Wingdings" pitchFamily="2" charset="2"/>
                  <a:buChar char="§"/>
                  <a:defRPr sz="1400">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100" b="1" i="0" u="none" strike="noStrike" kern="1200" cap="none" spc="0" normalizeH="0" baseline="0" noProof="0">
                    <a:ln>
                      <a:noFill/>
                    </a:ln>
                    <a:solidFill>
                      <a:srgbClr val="201646"/>
                    </a:solidFill>
                    <a:effectLst/>
                    <a:uLnTx/>
                    <a:uFillTx/>
                    <a:latin typeface="Aptos" panose="020B0004020202020204" pitchFamily="34" charset="0"/>
                    <a:cs typeface="Arial" panose="020B0604020202020204" pitchFamily="34" charset="0"/>
                  </a:rPr>
                  <a:t>Daily</a:t>
                </a:r>
              </a:p>
            </p:txBody>
          </p:sp>
          <p:sp>
            <p:nvSpPr>
              <p:cNvPr id="23" name="Rectangle 22">
                <a:extLst>
                  <a:ext uri="{FF2B5EF4-FFF2-40B4-BE49-F238E27FC236}">
                    <a16:creationId xmlns:a16="http://schemas.microsoft.com/office/drawing/2014/main" id="{AF257A59-B9BA-C5FD-B6C5-3DDC993FB514}"/>
                  </a:ext>
                </a:extLst>
              </p:cNvPr>
              <p:cNvSpPr/>
              <p:nvPr/>
            </p:nvSpPr>
            <p:spPr>
              <a:xfrm>
                <a:off x="1507466" y="2845079"/>
                <a:ext cx="2496783" cy="586399"/>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0B0004020202020204" pitchFamily="34" charset="0"/>
                </a:endParaRPr>
              </a:p>
            </p:txBody>
          </p:sp>
          <p:sp>
            <p:nvSpPr>
              <p:cNvPr id="24" name="Rectangle 23">
                <a:extLst>
                  <a:ext uri="{FF2B5EF4-FFF2-40B4-BE49-F238E27FC236}">
                    <a16:creationId xmlns:a16="http://schemas.microsoft.com/office/drawing/2014/main" id="{4DD27036-7B57-09E0-989D-F44BD8BA806F}"/>
                  </a:ext>
                </a:extLst>
              </p:cNvPr>
              <p:cNvSpPr/>
              <p:nvPr/>
            </p:nvSpPr>
            <p:spPr>
              <a:xfrm>
                <a:off x="1438786" y="1088231"/>
                <a:ext cx="1778659" cy="311067"/>
              </a:xfrm>
              <a:prstGeom prst="rect">
                <a:avLst/>
              </a:prstGeom>
              <a:solidFill>
                <a:srgbClr val="6FD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2"/>
                    </a:solidFill>
                    <a:effectLst/>
                    <a:uLnTx/>
                    <a:uFillTx/>
                    <a:latin typeface="Aptos" panose="020B0004020202020204" pitchFamily="34" charset="0"/>
                  </a:rPr>
                  <a:t>Coty</a:t>
                </a:r>
                <a:endParaRPr kumimoji="0" lang="en-IN" sz="12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5" name="Rectangle 24">
                <a:extLst>
                  <a:ext uri="{FF2B5EF4-FFF2-40B4-BE49-F238E27FC236}">
                    <a16:creationId xmlns:a16="http://schemas.microsoft.com/office/drawing/2014/main" id="{B9DED259-F9E2-D048-98E8-4F65351CFDDB}"/>
                  </a:ext>
                </a:extLst>
              </p:cNvPr>
              <p:cNvSpPr/>
              <p:nvPr/>
            </p:nvSpPr>
            <p:spPr>
              <a:xfrm>
                <a:off x="4325964" y="1063870"/>
                <a:ext cx="1778659" cy="311067"/>
              </a:xfrm>
              <a:prstGeom prst="rect">
                <a:avLst/>
              </a:prstGeom>
              <a:solidFill>
                <a:srgbClr val="012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cs typeface="Arial" panose="020B0604020202020204" pitchFamily="34" charset="0"/>
                  </a:rPr>
                  <a:t>Brillio</a:t>
                </a:r>
                <a:endParaRPr kumimoji="0" lang="en-IN" sz="1200" b="0" i="0" u="none" strike="noStrike" kern="1200" cap="none" spc="0" normalizeH="0" baseline="0" noProof="0">
                  <a:ln>
                    <a:noFill/>
                  </a:ln>
                  <a:solidFill>
                    <a:srgbClr val="FFFFFF"/>
                  </a:solidFill>
                  <a:effectLst/>
                  <a:uLnTx/>
                  <a:uFillTx/>
                  <a:latin typeface="Aptos" panose="020B00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C2308BB6-B44A-42CD-0E59-DBBCAB8AE8C7}"/>
                  </a:ext>
                </a:extLst>
              </p:cNvPr>
              <p:cNvSpPr/>
              <p:nvPr/>
            </p:nvSpPr>
            <p:spPr>
              <a:xfrm>
                <a:off x="975842" y="1801210"/>
                <a:ext cx="1890403" cy="492524"/>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0B0004020202020204" pitchFamily="34" charset="0"/>
                </a:endParaRPr>
              </a:p>
            </p:txBody>
          </p:sp>
          <p:sp>
            <p:nvSpPr>
              <p:cNvPr id="46" name="Rectangle 45">
                <a:extLst>
                  <a:ext uri="{FF2B5EF4-FFF2-40B4-BE49-F238E27FC236}">
                    <a16:creationId xmlns:a16="http://schemas.microsoft.com/office/drawing/2014/main" id="{042A0E62-BBED-50CF-744F-4C8565277C5F}"/>
                  </a:ext>
                </a:extLst>
              </p:cNvPr>
              <p:cNvSpPr/>
              <p:nvPr/>
            </p:nvSpPr>
            <p:spPr>
              <a:xfrm>
                <a:off x="715506" y="3046413"/>
                <a:ext cx="2496783" cy="586399"/>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0B0004020202020204" pitchFamily="34" charset="0"/>
                </a:endParaRPr>
              </a:p>
            </p:txBody>
          </p:sp>
          <p:sp>
            <p:nvSpPr>
              <p:cNvPr id="84" name="TextBox 83">
                <a:extLst>
                  <a:ext uri="{FF2B5EF4-FFF2-40B4-BE49-F238E27FC236}">
                    <a16:creationId xmlns:a16="http://schemas.microsoft.com/office/drawing/2014/main" id="{B136BF86-2072-51E8-636E-9EB8DF8F2951}"/>
                  </a:ext>
                </a:extLst>
              </p:cNvPr>
              <p:cNvSpPr txBox="1"/>
              <p:nvPr/>
            </p:nvSpPr>
            <p:spPr>
              <a:xfrm>
                <a:off x="4712516" y="2961589"/>
                <a:ext cx="878509" cy="26161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201646"/>
                  </a:solidFill>
                  <a:effectLst/>
                  <a:uLnTx/>
                  <a:uFillTx/>
                  <a:latin typeface="Aptos" panose="020B0004020202020204" pitchFamily="34" charset="0"/>
                  <a:cs typeface="Arial" panose="020B0604020202020204" pitchFamily="34" charset="0"/>
                </a:endParaRPr>
              </a:p>
            </p:txBody>
          </p:sp>
        </p:grpSp>
      </p:grpSp>
      <p:grpSp>
        <p:nvGrpSpPr>
          <p:cNvPr id="2" name="Group 1">
            <a:extLst>
              <a:ext uri="{FF2B5EF4-FFF2-40B4-BE49-F238E27FC236}">
                <a16:creationId xmlns:a16="http://schemas.microsoft.com/office/drawing/2014/main" id="{77F7DA38-D492-89E4-1674-67E4345B2E9A}"/>
              </a:ext>
            </a:extLst>
          </p:cNvPr>
          <p:cNvGrpSpPr/>
          <p:nvPr/>
        </p:nvGrpSpPr>
        <p:grpSpPr>
          <a:xfrm>
            <a:off x="1491391" y="5519798"/>
            <a:ext cx="6987980" cy="1118623"/>
            <a:chOff x="2305163" y="5732558"/>
            <a:chExt cx="6987980" cy="1118623"/>
          </a:xfrm>
        </p:grpSpPr>
        <p:grpSp>
          <p:nvGrpSpPr>
            <p:cNvPr id="74" name="Group 73">
              <a:extLst>
                <a:ext uri="{FF2B5EF4-FFF2-40B4-BE49-F238E27FC236}">
                  <a16:creationId xmlns:a16="http://schemas.microsoft.com/office/drawing/2014/main" id="{51721A79-8377-AE8D-40C4-7F034C907619}"/>
                </a:ext>
              </a:extLst>
            </p:cNvPr>
            <p:cNvGrpSpPr/>
            <p:nvPr/>
          </p:nvGrpSpPr>
          <p:grpSpPr>
            <a:xfrm>
              <a:off x="2499360" y="6079473"/>
              <a:ext cx="1410277" cy="771708"/>
              <a:chOff x="6464160" y="2501147"/>
              <a:chExt cx="2927867" cy="1455402"/>
            </a:xfrm>
          </p:grpSpPr>
          <p:sp>
            <p:nvSpPr>
              <p:cNvPr id="76" name="Rounded Rectangle 1">
                <a:hlinkClick r:id="" action="ppaction://noaction"/>
                <a:extLst>
                  <a:ext uri="{FF2B5EF4-FFF2-40B4-BE49-F238E27FC236}">
                    <a16:creationId xmlns:a16="http://schemas.microsoft.com/office/drawing/2014/main" id="{9EB58160-216F-1872-DD27-1298743F0251}"/>
                  </a:ext>
                </a:extLst>
              </p:cNvPr>
              <p:cNvSpPr/>
              <p:nvPr/>
            </p:nvSpPr>
            <p:spPr>
              <a:xfrm>
                <a:off x="6610981" y="2501147"/>
                <a:ext cx="2618491" cy="671794"/>
              </a:xfrm>
              <a:prstGeom prst="roundRect">
                <a:avLst/>
              </a:prstGeom>
              <a:noFill/>
              <a:ln w="3175" cap="flat" cmpd="sng" algn="ctr">
                <a:solidFill>
                  <a:srgbClr val="17807B"/>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000000"/>
                  </a:solidFill>
                  <a:effectLst/>
                  <a:uLnTx/>
                  <a:uFillTx/>
                  <a:latin typeface="Aptos" panose="020B00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E4D5A47D-56C7-1484-4188-EAC14582AB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85392" y="2661699"/>
                <a:ext cx="887944" cy="385469"/>
              </a:xfrm>
              <a:prstGeom prst="rect">
                <a:avLst/>
              </a:prstGeom>
            </p:spPr>
          </p:pic>
          <p:sp>
            <p:nvSpPr>
              <p:cNvPr id="78" name="TextBox 77">
                <a:extLst>
                  <a:ext uri="{FF2B5EF4-FFF2-40B4-BE49-F238E27FC236}">
                    <a16:creationId xmlns:a16="http://schemas.microsoft.com/office/drawing/2014/main" id="{7659F30E-CD57-7B22-E275-5B95E50706C6}"/>
                  </a:ext>
                </a:extLst>
              </p:cNvPr>
              <p:cNvSpPr txBox="1"/>
              <p:nvPr/>
            </p:nvSpPr>
            <p:spPr>
              <a:xfrm>
                <a:off x="6464160" y="3172941"/>
                <a:ext cx="2927867" cy="783608"/>
              </a:xfrm>
              <a:prstGeom prst="rect">
                <a:avLst/>
              </a:prstGeom>
              <a:noFill/>
            </p:spPr>
            <p:txBody>
              <a:bodyPr wrap="square" rtlCol="0">
                <a:spAutoFit/>
              </a:bodyPr>
              <a:lstStyle/>
              <a:p>
                <a:pPr marL="0" marR="0" lvl="0" indent="0" algn="ctr" defTabSz="121896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ptos" panose="020B0004020202020204" pitchFamily="34" charset="0"/>
                    <a:cs typeface="Arial" panose="020B0604020202020204" pitchFamily="34" charset="0"/>
                  </a:rPr>
                  <a:t>Customer Pulse Platform</a:t>
                </a:r>
              </a:p>
            </p:txBody>
          </p:sp>
        </p:grpSp>
        <p:sp>
          <p:nvSpPr>
            <p:cNvPr id="79" name="Rectangle 78">
              <a:extLst>
                <a:ext uri="{FF2B5EF4-FFF2-40B4-BE49-F238E27FC236}">
                  <a16:creationId xmlns:a16="http://schemas.microsoft.com/office/drawing/2014/main" id="{55D6C1E9-191C-83F0-FF97-AE3DA693564E}"/>
                </a:ext>
              </a:extLst>
            </p:cNvPr>
            <p:cNvSpPr/>
            <p:nvPr/>
          </p:nvSpPr>
          <p:spPr>
            <a:xfrm>
              <a:off x="4188569" y="6094389"/>
              <a:ext cx="1969451"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ptos" panose="020B0004020202020204" pitchFamily="34" charset="0"/>
                  <a:cs typeface="Arial" panose="020B0604020202020204" pitchFamily="34" charset="0"/>
                </a:rPr>
                <a:t>The engagement reporting will be sent to Coty stakeholders through CODEX</a:t>
              </a:r>
            </a:p>
          </p:txBody>
        </p:sp>
        <p:sp>
          <p:nvSpPr>
            <p:cNvPr id="80" name="Rectangle 79">
              <a:extLst>
                <a:ext uri="{FF2B5EF4-FFF2-40B4-BE49-F238E27FC236}">
                  <a16:creationId xmlns:a16="http://schemas.microsoft.com/office/drawing/2014/main" id="{71F184D1-4689-85B2-0E6A-B2809ACD512F}"/>
                </a:ext>
              </a:extLst>
            </p:cNvPr>
            <p:cNvSpPr/>
            <p:nvPr/>
          </p:nvSpPr>
          <p:spPr>
            <a:xfrm>
              <a:off x="6365211" y="6085188"/>
              <a:ext cx="2927932"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ptos" panose="020B0004020202020204" pitchFamily="34" charset="0"/>
                  <a:cs typeface="Arial" panose="020B0604020202020204" pitchFamily="34" charset="0"/>
                </a:rPr>
                <a:t>Senior management at Brillio monitor project status on this platform and provide remedial action in-case there is any slippage.</a:t>
              </a:r>
            </a:p>
          </p:txBody>
        </p:sp>
        <p:sp>
          <p:nvSpPr>
            <p:cNvPr id="81" name="TextBox 80">
              <a:extLst>
                <a:ext uri="{FF2B5EF4-FFF2-40B4-BE49-F238E27FC236}">
                  <a16:creationId xmlns:a16="http://schemas.microsoft.com/office/drawing/2014/main" id="{4936FDEA-8C95-85C3-B99D-0EA2766F7570}"/>
                </a:ext>
              </a:extLst>
            </p:cNvPr>
            <p:cNvSpPr txBox="1"/>
            <p:nvPr/>
          </p:nvSpPr>
          <p:spPr>
            <a:xfrm>
              <a:off x="2305163" y="5732558"/>
              <a:ext cx="6590920" cy="261610"/>
            </a:xfrm>
            <a:prstGeom prst="rect">
              <a:avLst/>
            </a:prstGeom>
            <a:noFill/>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ptos" panose="020B0004020202020204" pitchFamily="34" charset="0"/>
                  <a:cs typeface="Arial" panose="020B0604020202020204" pitchFamily="34" charset="0"/>
                </a:rPr>
                <a:t>Operations – Day-to-day operations, Quality, CSAT, SLA-based performance management </a:t>
              </a:r>
            </a:p>
          </p:txBody>
        </p:sp>
        <p:pic>
          <p:nvPicPr>
            <p:cNvPr id="3" name="Picture 2">
              <a:extLst>
                <a:ext uri="{FF2B5EF4-FFF2-40B4-BE49-F238E27FC236}">
                  <a16:creationId xmlns:a16="http://schemas.microsoft.com/office/drawing/2014/main" id="{CE905A37-B8CF-3349-72D9-ACA466FD3B90}"/>
                </a:ext>
              </a:extLst>
            </p:cNvPr>
            <p:cNvPicPr>
              <a:picLocks noChangeAspect="1"/>
            </p:cNvPicPr>
            <p:nvPr/>
          </p:nvPicPr>
          <p:blipFill>
            <a:blip r:embed="rId4"/>
            <a:stretch>
              <a:fillRect/>
            </a:stretch>
          </p:blipFill>
          <p:spPr>
            <a:xfrm>
              <a:off x="3069714" y="6167511"/>
              <a:ext cx="728781" cy="209187"/>
            </a:xfrm>
            <a:prstGeom prst="rect">
              <a:avLst/>
            </a:prstGeom>
          </p:spPr>
        </p:pic>
      </p:grpSp>
    </p:spTree>
    <p:extLst>
      <p:ext uri="{BB962C8B-B14F-4D97-AF65-F5344CB8AC3E}">
        <p14:creationId xmlns:p14="http://schemas.microsoft.com/office/powerpoint/2010/main" val="29212760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D0283-C2A8-9DB9-5EE2-795922B452D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72D4ADC-302B-4E41-5E56-06456EBEBF60}"/>
              </a:ext>
            </a:extLst>
          </p:cNvPr>
          <p:cNvSpPr/>
          <p:nvPr/>
        </p:nvSpPr>
        <p:spPr>
          <a:xfrm>
            <a:off x="0" y="1133657"/>
            <a:ext cx="12192000" cy="5092972"/>
          </a:xfrm>
          <a:prstGeom prst="roundRect">
            <a:avLst>
              <a:gd name="adj" fmla="val 0"/>
            </a:avLst>
          </a:prstGeom>
          <a:solidFill>
            <a:schemeClr val="accent2">
              <a:lumMod val="20000"/>
              <a:lumOff val="8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5A26AE0-6911-BDDA-114A-2D385EF6DC6C}"/>
              </a:ext>
            </a:extLst>
          </p:cNvPr>
          <p:cNvSpPr>
            <a:spLocks noGrp="1"/>
          </p:cNvSpPr>
          <p:nvPr>
            <p:ph type="title"/>
          </p:nvPr>
        </p:nvSpPr>
        <p:spPr>
          <a:xfrm>
            <a:off x="263583" y="-1679037"/>
            <a:ext cx="11606656" cy="386603"/>
          </a:xfrm>
        </p:spPr>
        <p:txBody>
          <a:bodyPr/>
          <a:lstStyle/>
          <a:p>
            <a:r>
              <a:rPr lang="en-US">
                <a:solidFill>
                  <a:srgbClr val="002060"/>
                </a:solidFill>
              </a:rPr>
              <a:t>Dependencies </a:t>
            </a:r>
          </a:p>
        </p:txBody>
      </p:sp>
      <p:sp>
        <p:nvSpPr>
          <p:cNvPr id="9" name="Title 1">
            <a:extLst>
              <a:ext uri="{FF2B5EF4-FFF2-40B4-BE49-F238E27FC236}">
                <a16:creationId xmlns:a16="http://schemas.microsoft.com/office/drawing/2014/main" id="{ABF5E307-C06B-4071-D5A1-90C0454A7B01}"/>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Assumptions for Phase 1</a:t>
            </a:r>
          </a:p>
        </p:txBody>
      </p:sp>
      <p:sp>
        <p:nvSpPr>
          <p:cNvPr id="3" name="TextBox 2">
            <a:extLst>
              <a:ext uri="{FF2B5EF4-FFF2-40B4-BE49-F238E27FC236}">
                <a16:creationId xmlns:a16="http://schemas.microsoft.com/office/drawing/2014/main" id="{6FAF2BE4-9C90-C04B-5F78-BBBDE63578DE}"/>
              </a:ext>
            </a:extLst>
          </p:cNvPr>
          <p:cNvSpPr txBox="1"/>
          <p:nvPr/>
        </p:nvSpPr>
        <p:spPr>
          <a:xfrm>
            <a:off x="331861" y="1417985"/>
            <a:ext cx="11670842" cy="3647152"/>
          </a:xfrm>
          <a:prstGeom prst="rect">
            <a:avLst/>
          </a:prstGeom>
          <a:noFill/>
        </p:spPr>
        <p:txBody>
          <a:bodyPr wrap="square" lIns="91440" tIns="45720" rIns="91440" bIns="45720" anchor="t">
            <a:spAutoFit/>
          </a:bodyPr>
          <a:lstStyle/>
          <a:p>
            <a:pPr marL="223520" marR="0" lvl="0" indent="-223520" algn="l" defTabSz="914400" rtl="0" eaLnBrk="1" fontAlgn="auto" latinLnBrk="0" hangingPunct="1">
              <a:lnSpc>
                <a:spcPct val="100000"/>
              </a:lnSpc>
              <a:spcBef>
                <a:spcPts val="0"/>
              </a:spcBef>
              <a:spcAft>
                <a:spcPts val="600"/>
              </a:spcAft>
              <a:buClrTx/>
              <a:buSzTx/>
              <a:buFont typeface="Arial,Sans-Serif" panose="020B0604020202020204" pitchFamily="34" charset="0"/>
              <a:buChar char="•"/>
              <a:tabLst/>
              <a:defRPr/>
            </a:pPr>
            <a:r>
              <a:rPr kumimoji="0" lang="en-IN" sz="1400" b="0" i="0" u="none" strike="noStrike" kern="1200" cap="none" spc="0" normalizeH="0" baseline="0" noProof="0">
                <a:ln>
                  <a:noFill/>
                </a:ln>
                <a:solidFill>
                  <a:schemeClr val="bg1"/>
                </a:solidFill>
                <a:effectLst/>
                <a:uLnTx/>
                <a:uFillTx/>
                <a:latin typeface="Aptos"/>
                <a:cs typeface="Arial"/>
              </a:rPr>
              <a:t>Customer order flow – SAP is considered in Phase 1 . Customer order flow TMS and WMS are considered for Phase 2.</a:t>
            </a:r>
          </a:p>
          <a:p>
            <a:pPr marL="223520" marR="0" lvl="0" indent="-223520" algn="l" defTabSz="914400" rtl="0" eaLnBrk="1" fontAlgn="auto" latinLnBrk="0" hangingPunct="1">
              <a:lnSpc>
                <a:spcPct val="100000"/>
              </a:lnSpc>
              <a:spcBef>
                <a:spcPts val="0"/>
              </a:spcBef>
              <a:spcAft>
                <a:spcPts val="600"/>
              </a:spcAft>
              <a:buClrTx/>
              <a:buSzTx/>
              <a:buFont typeface="Arial,Sans-Serif" panose="020B0604020202020204" pitchFamily="34" charset="0"/>
              <a:buChar char="•"/>
              <a:tabLst/>
              <a:defRPr/>
            </a:pPr>
            <a:r>
              <a:rPr kumimoji="0" lang="en-IN" sz="1400" b="0" i="0" u="none" strike="noStrike" kern="1200" cap="none" spc="0" normalizeH="0" baseline="0" noProof="0">
                <a:ln>
                  <a:noFill/>
                </a:ln>
                <a:solidFill>
                  <a:schemeClr val="bg1"/>
                </a:solidFill>
                <a:effectLst/>
                <a:uLnTx/>
                <a:uFillTx/>
                <a:latin typeface="Aptos"/>
                <a:cs typeface="Arial"/>
              </a:rPr>
              <a:t>Coty team will provide qualified source data required to build Customer 360 on Data Lake (Databricks) with bronze (raw), silver (cleansed), and gold (curated) layer already in place.</a:t>
            </a:r>
            <a:endParaRPr lang="en-IN" sz="1400" b="0" i="0" u="none" strike="noStrike" kern="1200" cap="none" spc="0" normalizeH="0" baseline="0" noProof="0">
              <a:ln>
                <a:noFill/>
              </a:ln>
              <a:solidFill>
                <a:schemeClr val="bg1"/>
              </a:solidFill>
              <a:effectLst/>
              <a:uLnTx/>
              <a:uFillTx/>
              <a:latin typeface="Aptos"/>
              <a:cs typeface="Arial"/>
            </a:endParaRPr>
          </a:p>
          <a:p>
            <a:pPr marL="223520" indent="-223520">
              <a:spcAft>
                <a:spcPts val="600"/>
              </a:spcAft>
              <a:buFont typeface="Arial,Sans-Serif" panose="020B0604020202020204" pitchFamily="34" charset="0"/>
              <a:buChar char="•"/>
              <a:defRPr/>
            </a:pPr>
            <a:r>
              <a:rPr lang="en-IN" sz="1400">
                <a:solidFill>
                  <a:schemeClr val="bg1"/>
                </a:solidFill>
                <a:latin typeface="Aptos"/>
                <a:cs typeface="Arial"/>
              </a:rPr>
              <a:t>Coty will grant access to its Power BI platform  </a:t>
            </a:r>
            <a:endParaRPr lang="en-IN" sz="1400" b="0" i="0" u="none" strike="noStrike" kern="1200" cap="none" spc="0" normalizeH="0" baseline="0" noProof="0">
              <a:ln>
                <a:noFill/>
              </a:ln>
              <a:solidFill>
                <a:schemeClr val="bg1"/>
              </a:solidFill>
              <a:effectLst/>
              <a:uLnTx/>
              <a:uFillTx/>
              <a:latin typeface="Aptos"/>
              <a:cs typeface="Arial"/>
            </a:endParaRPr>
          </a:p>
          <a:p>
            <a:pPr marL="223520" indent="-223520">
              <a:spcAft>
                <a:spcPts val="600"/>
              </a:spcAft>
              <a:buFont typeface="Arial,Sans-Serif" panose="020B0604020202020204" pitchFamily="34" charset="0"/>
              <a:buChar char="•"/>
              <a:defRPr/>
            </a:pPr>
            <a:r>
              <a:rPr kumimoji="0" lang="en-IN" sz="1400" b="0" i="0" u="none" strike="noStrike" kern="1200" cap="none" spc="0" normalizeH="0" baseline="0" noProof="0">
                <a:ln>
                  <a:noFill/>
                </a:ln>
                <a:solidFill>
                  <a:schemeClr val="bg1"/>
                </a:solidFill>
                <a:effectLst/>
                <a:uLnTx/>
                <a:uFillTx/>
                <a:latin typeface="Aptos"/>
                <a:ea typeface="+mn-lt"/>
                <a:cs typeface="Arial" panose="020B0604020202020204"/>
              </a:rPr>
              <a:t>Coty team manages DevOps to deployment code to higher environments</a:t>
            </a:r>
            <a:r>
              <a:rPr lang="en-IN" sz="1400">
                <a:solidFill>
                  <a:schemeClr val="bg1"/>
                </a:solidFill>
                <a:latin typeface="Aptos"/>
                <a:ea typeface="+mn-lt"/>
                <a:cs typeface="Arial" panose="020B0604020202020204"/>
              </a:rPr>
              <a:t> from Development Environment.</a:t>
            </a:r>
            <a:endParaRPr lang="en-IN" sz="1400" b="0" i="0" u="none" strike="noStrike" kern="1200" cap="none" spc="0" normalizeH="0" baseline="0" noProof="0">
              <a:ln>
                <a:noFill/>
              </a:ln>
              <a:solidFill>
                <a:schemeClr val="bg1"/>
              </a:solidFill>
              <a:effectLst/>
              <a:uLnTx/>
              <a:uFillTx/>
              <a:latin typeface="Aptos"/>
              <a:ea typeface="+mn-lt"/>
              <a:cs typeface="Arial" panose="020B0604020202020204"/>
            </a:endParaRPr>
          </a:p>
          <a:p>
            <a:pPr marL="223520" marR="0" lvl="0" indent="-22352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b="1">
                <a:solidFill>
                  <a:schemeClr val="bg1"/>
                </a:solidFill>
                <a:latin typeface="Aptos"/>
              </a:rPr>
              <a:t>Phase 1 scope contains transformation of total of ~80 tables in scope from gold layer to semantic layer , ~ 5 semantic data models at presentation layer ; Power BI - 2 data model builds , 50 metrics calculation . Phase 2 &amp; 3 combined consists of total of ~380 tables transformation. All tables are assumed to contain up to 40 columns on average.</a:t>
            </a:r>
          </a:p>
          <a:p>
            <a:pPr marL="223520" marR="0" lvl="0" indent="-22352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chemeClr val="bg1"/>
                </a:solidFill>
                <a:latin typeface="Aptos"/>
                <a:ea typeface="+mn-lt"/>
                <a:cs typeface="Arial" panose="020B0604020202020204"/>
              </a:rPr>
              <a:t>Total 4 Power BI screens with 2 data model, 50 metrics calculation and 15 charts/ graph/ visuals are considered for development based on requirement analyzed at high level</a:t>
            </a:r>
          </a:p>
          <a:p>
            <a:pPr marL="223520" marR="0" lvl="0" indent="-22352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IN" sz="1400">
                <a:solidFill>
                  <a:schemeClr val="bg1"/>
                </a:solidFill>
                <a:latin typeface="Aptos"/>
                <a:ea typeface="+mn-lt"/>
                <a:cs typeface="Arial" panose="020B0604020202020204"/>
              </a:rPr>
              <a:t>Currency </a:t>
            </a:r>
            <a:r>
              <a:rPr lang="en-IN" sz="1400" b="0" i="0" u="none" strike="noStrike" kern="1200" cap="none" spc="0" normalizeH="0" baseline="0" noProof="0">
                <a:ln>
                  <a:noFill/>
                </a:ln>
                <a:solidFill>
                  <a:schemeClr val="bg1"/>
                </a:solidFill>
                <a:effectLst/>
                <a:uLnTx/>
                <a:uFillTx/>
                <a:latin typeface="Aptos"/>
                <a:ea typeface="+mn-lt"/>
                <a:cs typeface="Arial" panose="020B0604020202020204"/>
              </a:rPr>
              <a:t>and currency conversion data received from SAP/ raw/ silver/ gold layers will be considered the source of truth and used as is for reporting purposes.</a:t>
            </a:r>
          </a:p>
          <a:p>
            <a:pPr marL="223520" marR="0" lvl="0" indent="-223520" algn="l" defTabSz="914400" rtl="0" eaLnBrk="1" fontAlgn="auto" latinLnBrk="0" hangingPunct="1">
              <a:lnSpc>
                <a:spcPct val="100000"/>
              </a:lnSpc>
              <a:spcBef>
                <a:spcPts val="0"/>
              </a:spcBef>
              <a:spcAft>
                <a:spcPts val="600"/>
              </a:spcAft>
              <a:buClrTx/>
              <a:buSzTx/>
              <a:buFont typeface="Arial,Sans-Serif" panose="020B0604020202020204" pitchFamily="34" charset="0"/>
              <a:buChar char="•"/>
              <a:tabLst/>
              <a:defRPr/>
            </a:pPr>
            <a:r>
              <a:rPr lang="en-IN" sz="1400">
                <a:solidFill>
                  <a:schemeClr val="bg1"/>
                </a:solidFill>
                <a:latin typeface="Aptos"/>
                <a:ea typeface="+mn-lt"/>
                <a:cs typeface="Arial" panose="020B0604020202020204"/>
              </a:rPr>
              <a:t>Data quality and validation (including flat files) is considered only in the operations performed to transform and load data in semantic layer. The original data received by Brillio team is considered source of truth.</a:t>
            </a:r>
            <a:endParaRPr lang="en-IN" sz="1400" b="0" i="0" u="none" strike="noStrike" kern="1200" cap="none" spc="0" normalizeH="0" baseline="0" noProof="0">
              <a:ln>
                <a:noFill/>
              </a:ln>
              <a:solidFill>
                <a:schemeClr val="bg1"/>
              </a:solidFill>
              <a:effectLst/>
              <a:uLnTx/>
              <a:uFillTx/>
              <a:latin typeface="Aptos"/>
              <a:cs typeface="Arial"/>
            </a:endParaRPr>
          </a:p>
        </p:txBody>
      </p:sp>
    </p:spTree>
    <p:extLst>
      <p:ext uri="{BB962C8B-B14F-4D97-AF65-F5344CB8AC3E}">
        <p14:creationId xmlns:p14="http://schemas.microsoft.com/office/powerpoint/2010/main" val="5082787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D0283-C2A8-9DB9-5EE2-795922B452D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72D4ADC-302B-4E41-5E56-06456EBEBF60}"/>
              </a:ext>
            </a:extLst>
          </p:cNvPr>
          <p:cNvSpPr/>
          <p:nvPr/>
        </p:nvSpPr>
        <p:spPr>
          <a:xfrm>
            <a:off x="0" y="1133657"/>
            <a:ext cx="12192000" cy="5092972"/>
          </a:xfrm>
          <a:prstGeom prst="roundRect">
            <a:avLst>
              <a:gd name="adj" fmla="val 0"/>
            </a:avLst>
          </a:prstGeom>
          <a:solidFill>
            <a:schemeClr val="accent2">
              <a:lumMod val="20000"/>
              <a:lumOff val="8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5A26AE0-6911-BDDA-114A-2D385EF6DC6C}"/>
              </a:ext>
            </a:extLst>
          </p:cNvPr>
          <p:cNvSpPr>
            <a:spLocks noGrp="1"/>
          </p:cNvSpPr>
          <p:nvPr>
            <p:ph type="title"/>
          </p:nvPr>
        </p:nvSpPr>
        <p:spPr>
          <a:xfrm>
            <a:off x="263583" y="-1679037"/>
            <a:ext cx="11606656" cy="386603"/>
          </a:xfrm>
        </p:spPr>
        <p:txBody>
          <a:bodyPr/>
          <a:lstStyle/>
          <a:p>
            <a:r>
              <a:rPr lang="en-US">
                <a:solidFill>
                  <a:srgbClr val="002060"/>
                </a:solidFill>
              </a:rPr>
              <a:t>Dependencies </a:t>
            </a:r>
          </a:p>
        </p:txBody>
      </p:sp>
      <p:sp>
        <p:nvSpPr>
          <p:cNvPr id="9" name="Title 1">
            <a:extLst>
              <a:ext uri="{FF2B5EF4-FFF2-40B4-BE49-F238E27FC236}">
                <a16:creationId xmlns:a16="http://schemas.microsoft.com/office/drawing/2014/main" id="{ABF5E307-C06B-4071-D5A1-90C0454A7B01}"/>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Dependencies</a:t>
            </a:r>
          </a:p>
        </p:txBody>
      </p:sp>
      <p:sp>
        <p:nvSpPr>
          <p:cNvPr id="3" name="TextBox 2">
            <a:extLst>
              <a:ext uri="{FF2B5EF4-FFF2-40B4-BE49-F238E27FC236}">
                <a16:creationId xmlns:a16="http://schemas.microsoft.com/office/drawing/2014/main" id="{6FAF2BE4-9C90-C04B-5F78-BBBDE63578DE}"/>
              </a:ext>
            </a:extLst>
          </p:cNvPr>
          <p:cNvSpPr txBox="1"/>
          <p:nvPr/>
        </p:nvSpPr>
        <p:spPr>
          <a:xfrm>
            <a:off x="342900" y="1410729"/>
            <a:ext cx="11563350" cy="2200602"/>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cs typeface="Arial"/>
              </a:rPr>
              <a:t>All users to possess M365 E5 with Power BI Pro licenses for working with the dashboard.</a:t>
            </a:r>
            <a:endParaRPr lang="en-IN" sz="1400">
              <a:solidFill>
                <a:schemeClr val="bg1"/>
              </a:solidFill>
              <a:latin typeface="Aptos" panose="020B0004020202020204" pitchFamily="34" charset="0"/>
              <a:ea typeface="+mn-lt"/>
              <a:cs typeface="+mn-lt"/>
            </a:endParaRPr>
          </a:p>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ea typeface="+mn-lt"/>
                <a:cs typeface="+mn-lt"/>
              </a:rPr>
              <a:t>Coty will share prior findings / research / inferences / code / use cases / design documents / features – architecture and design already explored before the start of the engagement – if available.</a:t>
            </a:r>
          </a:p>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ea typeface="+mn-lt"/>
                <a:cs typeface="+mn-lt"/>
              </a:rPr>
              <a:t>Coty stakeholders perform reviews and provide approvals (architecture, data model, UI/UX, technology stack), within reasonable time.</a:t>
            </a:r>
          </a:p>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ea typeface="+mn-lt"/>
                <a:cs typeface="+mn-lt"/>
              </a:rPr>
              <a:t>Coty to provide all necessary brand guidelines and digital design guidelines.</a:t>
            </a:r>
            <a:endParaRPr lang="en-IN" sz="1400">
              <a:solidFill>
                <a:schemeClr val="bg1"/>
              </a:solidFill>
              <a:latin typeface="Aptos" panose="020B0004020202020204" pitchFamily="34" charset="0"/>
              <a:cs typeface="Arial" panose="020B0604020202020204" pitchFamily="34" charset="0"/>
            </a:endParaRPr>
          </a:p>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cs typeface="Arial"/>
              </a:rPr>
              <a:t>Coty business owners to identify the key stakeholders for clarifying requirements, reviewing all deliverables, participate in UAT and grant sign-off on deliverables.</a:t>
            </a:r>
          </a:p>
          <a:p>
            <a:pPr marL="285750" indent="-285750">
              <a:spcAft>
                <a:spcPts val="600"/>
              </a:spcAft>
              <a:buFont typeface="Arial" panose="020B0604020202020204" pitchFamily="34" charset="0"/>
              <a:buChar char="•"/>
              <a:defRPr/>
            </a:pPr>
            <a:r>
              <a:rPr lang="en-IN" sz="1400">
                <a:solidFill>
                  <a:schemeClr val="bg1"/>
                </a:solidFill>
                <a:latin typeface="Aptos" panose="020B0004020202020204" pitchFamily="34" charset="0"/>
                <a:cs typeface="Arial"/>
              </a:rPr>
              <a:t>Coty to onboard the team and provide access for the development purpose</a:t>
            </a:r>
            <a:endParaRPr lang="en-IN" sz="1400">
              <a:solidFill>
                <a:schemeClr val="bg1"/>
              </a:solidFill>
              <a:latin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126836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1598-BA84-E63E-524E-9C157D6636D8}"/>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5BC995-B354-AC5F-E828-E745203D04FE}"/>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4" name="Graphic 5">
            <a:extLst>
              <a:ext uri="{FF2B5EF4-FFF2-40B4-BE49-F238E27FC236}">
                <a16:creationId xmlns:a16="http://schemas.microsoft.com/office/drawing/2014/main" id="{596754B7-0053-49ED-2E91-3394B192FB13}"/>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3" name="Title 4">
            <a:extLst>
              <a:ext uri="{FF2B5EF4-FFF2-40B4-BE49-F238E27FC236}">
                <a16:creationId xmlns:a16="http://schemas.microsoft.com/office/drawing/2014/main" id="{A83BEC71-3D90-587B-0743-9DB08B643EF9}"/>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90000"/>
              </a:lnSpc>
              <a:spcBef>
                <a:spcPts val="0"/>
              </a:spcBef>
              <a:spcAft>
                <a:spcPts val="0"/>
              </a:spcAft>
              <a:buClrTx/>
              <a:buSzTx/>
              <a:buFontTx/>
              <a:buNone/>
              <a:tabLst/>
              <a:defRPr/>
            </a:pPr>
            <a:r>
              <a:rPr kumimoji="0" lang="en-US" sz="5000" b="0" i="0" u="none" strike="noStrike" kern="0" cap="none" spc="100" normalizeH="0" baseline="0" noProof="0">
                <a:ln>
                  <a:noFill/>
                </a:ln>
                <a:solidFill>
                  <a:srgbClr val="FEFFFF"/>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rPr>
              <a:t>Our Understanding</a:t>
            </a:r>
          </a:p>
          <a:p>
            <a:pPr marL="0" marR="0" lvl="0" indent="0" algn="l" defTabSz="1218948" rtl="0" eaLnBrk="1" fontAlgn="auto" latinLnBrk="0" hangingPunct="1">
              <a:lnSpc>
                <a:spcPct val="90000"/>
              </a:lnSpc>
              <a:spcBef>
                <a:spcPts val="0"/>
              </a:spcBef>
              <a:spcAft>
                <a:spcPts val="0"/>
              </a:spcAft>
              <a:buClrTx/>
              <a:buSzTx/>
              <a:buFontTx/>
              <a:buNone/>
              <a:tabLst/>
              <a:defRPr/>
            </a:pPr>
            <a:endParaRPr kumimoji="0" lang="en-US" sz="6000" b="0" i="0" u="none" strike="noStrike" kern="0" cap="none" spc="100" normalizeH="0" baseline="0" noProof="0">
              <a:ln>
                <a:noFill/>
              </a:ln>
              <a:solidFill>
                <a:srgbClr val="FEFFFF"/>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endParaRPr>
          </a:p>
          <a:p>
            <a:pPr marL="0" marR="0" lvl="0" indent="0" algn="l" defTabSz="1218948" rtl="0" eaLnBrk="1" fontAlgn="auto" latinLnBrk="0" hangingPunct="1">
              <a:lnSpc>
                <a:spcPct val="90000"/>
              </a:lnSpc>
              <a:spcBef>
                <a:spcPts val="0"/>
              </a:spcBef>
              <a:spcAft>
                <a:spcPts val="0"/>
              </a:spcAft>
              <a:buClrTx/>
              <a:buSzTx/>
              <a:buFontTx/>
              <a:buNone/>
              <a:tabLst/>
              <a:defRPr/>
            </a:pPr>
            <a:endParaRPr kumimoji="0" lang="en-US" sz="6000" b="0" i="0" u="none" strike="noStrike" kern="0" cap="none" spc="100" normalizeH="0" baseline="0" noProof="0">
              <a:ln>
                <a:noFill/>
              </a:ln>
              <a:solidFill>
                <a:srgbClr val="FEFFFF"/>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endParaRPr>
          </a:p>
        </p:txBody>
      </p:sp>
      <p:sp>
        <p:nvSpPr>
          <p:cNvPr id="11" name="Text Placeholder 3">
            <a:extLst>
              <a:ext uri="{FF2B5EF4-FFF2-40B4-BE49-F238E27FC236}">
                <a16:creationId xmlns:a16="http://schemas.microsoft.com/office/drawing/2014/main" id="{60E32BC0-9641-59DD-6D05-FDCD8610FF10}"/>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110000"/>
              </a:lnSpc>
              <a:spcBef>
                <a:spcPts val="0"/>
              </a:spcBef>
              <a:spcAft>
                <a:spcPts val="0"/>
              </a:spcAft>
              <a:buClrTx/>
              <a:buSzTx/>
              <a:buFontTx/>
              <a:buNone/>
              <a:tabLst/>
              <a:defRPr/>
            </a:pP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Confidential</a:t>
            </a:r>
            <a:r>
              <a:rPr kumimoji="0" lang="en-US" sz="917" b="0" i="0" u="none" strike="noStrike" kern="0" cap="none" spc="0" normalizeH="0" baseline="0" noProof="0">
                <a:ln>
                  <a:noFill/>
                </a:ln>
                <a:solidFill>
                  <a:srgbClr val="000000"/>
                </a:solidFill>
                <a:effectLst/>
                <a:uLnTx/>
                <a:uFillTx/>
                <a:latin typeface="Aptos" panose="020B0004020202020204" pitchFamily="34" charset="0"/>
                <a:ea typeface="+mj-ea"/>
                <a:cs typeface="+mj-cs"/>
                <a:sym typeface="IBM Plex Sans Light"/>
              </a:rPr>
              <a:t>  /  </a:t>
            </a:r>
            <a:r>
              <a:rPr kumimoji="0" lang="en-US" sz="917" b="0" i="0" u="none" strike="noStrike" kern="0" cap="none" spc="0" normalizeH="0" baseline="0" noProof="0">
                <a:ln>
                  <a:noFill/>
                </a:ln>
                <a:solidFill>
                  <a:srgbClr val="000000"/>
                </a:solidFill>
                <a:effectLst/>
                <a:uLnTx/>
                <a:uFillTx/>
                <a:latin typeface="Aptos Light" panose="020B0004020202020204" pitchFamily="34" charset="0"/>
                <a:ea typeface="+mj-ea"/>
                <a:cs typeface="+mj-cs"/>
                <a:sym typeface="IBM Plex Sans Light"/>
              </a:rPr>
              <a:t>Brillio</a:t>
            </a:r>
          </a:p>
        </p:txBody>
      </p:sp>
      <p:sp>
        <p:nvSpPr>
          <p:cNvPr id="4" name="TextBox 3">
            <a:extLst>
              <a:ext uri="{FF2B5EF4-FFF2-40B4-BE49-F238E27FC236}">
                <a16:creationId xmlns:a16="http://schemas.microsoft.com/office/drawing/2014/main" id="{4E443777-85E2-6039-40C4-A267674485B1}"/>
              </a:ext>
            </a:extLst>
          </p:cNvPr>
          <p:cNvSpPr txBox="1"/>
          <p:nvPr/>
        </p:nvSpPr>
        <p:spPr>
          <a:xfrm>
            <a:off x="941294" y="34962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marR="0" lvl="0" indent="-372276" algn="l" defTabSz="2031919" rtl="0" eaLnBrk="1" fontAlgn="auto" latinLnBrk="0" hangingPunct="1">
              <a:lnSpc>
                <a:spcPct val="100000"/>
              </a:lnSpc>
              <a:spcBef>
                <a:spcPts val="2417"/>
              </a:spcBef>
              <a:spcAft>
                <a:spcPts val="0"/>
              </a:spcAft>
              <a:buClrTx/>
              <a:buSzPct val="100000"/>
              <a:buFontTx/>
              <a:buChar char="–"/>
              <a:tabLst/>
              <a:defRPr/>
            </a:pPr>
            <a:endParaRPr kumimoji="0" lang="en-US" sz="1500" b="0" i="0" u="none" strike="noStrike" kern="0" cap="none" spc="0" normalizeH="0" baseline="0" noProof="0">
              <a:ln>
                <a:noFill/>
              </a:ln>
              <a:solidFill>
                <a:srgbClr val="000000"/>
              </a:solidFill>
              <a:effectLst/>
              <a:uLnTx/>
              <a:uFillTx/>
              <a:latin typeface="Aptos" panose="02110004020202020204"/>
              <a:ea typeface="+mn-ea"/>
              <a:cs typeface="+mn-cs"/>
              <a:sym typeface="IBM Plex Sans Light"/>
            </a:endParaRPr>
          </a:p>
        </p:txBody>
      </p:sp>
      <p:sp>
        <p:nvSpPr>
          <p:cNvPr id="7" name="TextBox 6">
            <a:extLst>
              <a:ext uri="{FF2B5EF4-FFF2-40B4-BE49-F238E27FC236}">
                <a16:creationId xmlns:a16="http://schemas.microsoft.com/office/drawing/2014/main" id="{3C02216B-04A7-9A49-3513-939DF4D32563}"/>
              </a:ext>
            </a:extLst>
          </p:cNvPr>
          <p:cNvSpPr txBox="1"/>
          <p:nvPr/>
        </p:nvSpPr>
        <p:spPr>
          <a:xfrm>
            <a:off x="941294" y="32041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marR="0" lvl="0" indent="-372276" algn="l" defTabSz="2031919" rtl="0" eaLnBrk="1" fontAlgn="auto" latinLnBrk="0" hangingPunct="1">
              <a:lnSpc>
                <a:spcPct val="100000"/>
              </a:lnSpc>
              <a:spcBef>
                <a:spcPts val="2417"/>
              </a:spcBef>
              <a:spcAft>
                <a:spcPts val="0"/>
              </a:spcAft>
              <a:buClrTx/>
              <a:buSzPct val="100000"/>
              <a:buFontTx/>
              <a:buChar char="–"/>
              <a:tabLst/>
              <a:defRPr/>
            </a:pPr>
            <a:endParaRPr kumimoji="0" lang="en-US" sz="1500" b="0" i="0" u="none" strike="noStrike" kern="0" cap="none" spc="0" normalizeH="0" baseline="0" noProof="0">
              <a:ln>
                <a:noFill/>
              </a:ln>
              <a:solidFill>
                <a:srgbClr val="000000"/>
              </a:solidFill>
              <a:effectLst/>
              <a:uLnTx/>
              <a:uFillTx/>
              <a:latin typeface="Aptos" panose="02110004020202020204"/>
              <a:ea typeface="+mn-ea"/>
              <a:cs typeface="+mn-cs"/>
              <a:sym typeface="IBM Plex Sans Light"/>
            </a:endParaRPr>
          </a:p>
        </p:txBody>
      </p:sp>
      <p:sp>
        <p:nvSpPr>
          <p:cNvPr id="9" name="Rectangle 8">
            <a:extLst>
              <a:ext uri="{FF2B5EF4-FFF2-40B4-BE49-F238E27FC236}">
                <a16:creationId xmlns:a16="http://schemas.microsoft.com/office/drawing/2014/main" id="{185CFAAE-BEDA-CFD3-1278-6CCF0339D545}"/>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a:ln>
                <a:noFill/>
              </a:ln>
              <a:solidFill>
                <a:srgbClr val="FEFFFF"/>
              </a:solidFill>
              <a:effectLst/>
              <a:uLnTx/>
              <a:uFillTx/>
              <a:latin typeface="Aptos" panose="02110004020202020204"/>
              <a:ea typeface="+mn-ea"/>
              <a:cs typeface="+mn-cs"/>
            </a:endParaRPr>
          </a:p>
        </p:txBody>
      </p:sp>
      <p:sp>
        <p:nvSpPr>
          <p:cNvPr id="8" name="Text Placeholder 3">
            <a:extLst>
              <a:ext uri="{FF2B5EF4-FFF2-40B4-BE49-F238E27FC236}">
                <a16:creationId xmlns:a16="http://schemas.microsoft.com/office/drawing/2014/main" id="{1A8EA968-C88D-A0E5-3D0E-698AA9EB5BB8}"/>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r" defTabSz="1218948" rtl="0" eaLnBrk="1" fontAlgn="auto" latinLnBrk="0" hangingPunct="1">
              <a:lnSpc>
                <a:spcPct val="110000"/>
              </a:lnSpc>
              <a:spcBef>
                <a:spcPts val="0"/>
              </a:spcBef>
              <a:spcAft>
                <a:spcPts val="0"/>
              </a:spcAft>
              <a:buClrTx/>
              <a:buSzTx/>
              <a:buFontTx/>
              <a:buNone/>
              <a:tabLst/>
              <a:defRPr/>
            </a:pPr>
            <a:fld id="{64F0821C-65D3-DD4D-8DB2-745946DB9115}" type="slidenum">
              <a:rPr kumimoji="0" lang="en-US" sz="917" b="0" i="0" u="none" strike="noStrike" kern="0" cap="none" spc="0" normalizeH="0" baseline="0" noProof="0">
                <a:ln>
                  <a:noFill/>
                </a:ln>
                <a:solidFill>
                  <a:srgbClr val="FFFFFF"/>
                </a:solidFill>
                <a:effectLst/>
                <a:uLnTx/>
                <a:uFillTx/>
                <a:latin typeface="Aptos" panose="020B0004020202020204" pitchFamily="34" charset="0"/>
                <a:ea typeface="+mj-ea"/>
                <a:cs typeface="+mj-cs"/>
                <a:sym typeface="IBM Plex Sans Light"/>
              </a:rPr>
              <a:pPr marL="0" marR="0" lvl="0" indent="0" algn="r" defTabSz="1218948" rtl="0" eaLnBrk="1" fontAlgn="auto" latinLnBrk="0" hangingPunct="1">
                <a:lnSpc>
                  <a:spcPct val="110000"/>
                </a:lnSpc>
                <a:spcBef>
                  <a:spcPts val="0"/>
                </a:spcBef>
                <a:spcAft>
                  <a:spcPts val="0"/>
                </a:spcAft>
                <a:buClrTx/>
                <a:buSzTx/>
                <a:buFontTx/>
                <a:buNone/>
                <a:tabLst/>
                <a:defRPr/>
              </a:pPr>
              <a:t>35</a:t>
            </a:fld>
            <a:endParaRPr kumimoji="0" lang="en-US" sz="917" b="0" i="0" u="none" strike="noStrike" kern="0" cap="none" spc="0" normalizeH="0" baseline="0" noProof="0">
              <a:ln>
                <a:noFill/>
              </a:ln>
              <a:solidFill>
                <a:srgbClr val="FFFFFF"/>
              </a:solidFill>
              <a:effectLst/>
              <a:uLnTx/>
              <a:uFillTx/>
              <a:latin typeface="Aptos" panose="020B0004020202020204" pitchFamily="34" charset="0"/>
              <a:ea typeface="+mj-ea"/>
              <a:cs typeface="+mj-cs"/>
              <a:sym typeface="IBM Plex Sans Light"/>
            </a:endParaRPr>
          </a:p>
        </p:txBody>
      </p:sp>
      <p:pic>
        <p:nvPicPr>
          <p:cNvPr id="12" name="Graphic 11">
            <a:extLst>
              <a:ext uri="{FF2B5EF4-FFF2-40B4-BE49-F238E27FC236}">
                <a16:creationId xmlns:a16="http://schemas.microsoft.com/office/drawing/2014/main" id="{642433FD-6942-3378-FF7F-7FAECFF0E52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A74804-CC5D-7A30-010F-8E5C5E999F7D}"/>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marL="0" marR="0" lvl="0" indent="0" algn="l" defTabSz="1218948" rtl="0" eaLnBrk="1" fontAlgn="auto" latinLnBrk="0" hangingPunct="1">
              <a:lnSpc>
                <a:spcPct val="90000"/>
              </a:lnSpc>
              <a:spcBef>
                <a:spcPts val="0"/>
              </a:spcBef>
              <a:spcAft>
                <a:spcPts val="0"/>
              </a:spcAft>
              <a:buClrTx/>
              <a:buSzTx/>
              <a:buFontTx/>
              <a:buNone/>
              <a:tabLst/>
              <a:defRPr/>
            </a:pPr>
            <a:r>
              <a:rPr kumimoji="0" lang="en-US" sz="5000" b="0" i="0" u="none" strike="noStrike" kern="0" cap="none" spc="100" normalizeH="0" baseline="0" noProof="0">
                <a:ln>
                  <a:noFill/>
                </a:ln>
                <a:solidFill>
                  <a:srgbClr val="002454"/>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rPr>
              <a:t>Success Stories</a:t>
            </a:r>
          </a:p>
          <a:p>
            <a:pPr marL="0" marR="0" lvl="0" indent="0" algn="l" defTabSz="1218948" rtl="0" eaLnBrk="1" fontAlgn="auto" latinLnBrk="0" hangingPunct="1">
              <a:lnSpc>
                <a:spcPct val="90000"/>
              </a:lnSpc>
              <a:spcBef>
                <a:spcPts val="0"/>
              </a:spcBef>
              <a:spcAft>
                <a:spcPts val="0"/>
              </a:spcAft>
              <a:buClrTx/>
              <a:buSzTx/>
              <a:buFontTx/>
              <a:buNone/>
              <a:tabLst/>
              <a:defRPr/>
            </a:pPr>
            <a:endParaRPr kumimoji="0" lang="en-US" sz="6000" b="0" i="0" u="none" strike="noStrike" kern="0" cap="none" spc="100" normalizeH="0" baseline="0" noProof="0">
              <a:ln>
                <a:noFill/>
              </a:ln>
              <a:solidFill>
                <a:srgbClr val="002454"/>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endParaRPr>
          </a:p>
          <a:p>
            <a:pPr marL="0" marR="0" lvl="0" indent="0" algn="l" defTabSz="1218948" rtl="0" eaLnBrk="1" fontAlgn="auto" latinLnBrk="0" hangingPunct="1">
              <a:lnSpc>
                <a:spcPct val="90000"/>
              </a:lnSpc>
              <a:spcBef>
                <a:spcPts val="0"/>
              </a:spcBef>
              <a:spcAft>
                <a:spcPts val="0"/>
              </a:spcAft>
              <a:buClrTx/>
              <a:buSzTx/>
              <a:buFontTx/>
              <a:buNone/>
              <a:tabLst/>
              <a:defRPr/>
            </a:pPr>
            <a:endParaRPr kumimoji="0" lang="en-US" sz="6000" b="0" i="0" u="none" strike="noStrike" kern="0" cap="none" spc="100" normalizeH="0" baseline="0" noProof="0">
              <a:ln>
                <a:noFill/>
              </a:ln>
              <a:solidFill>
                <a:srgbClr val="002454"/>
              </a:solidFill>
              <a:effectLst/>
              <a:uLnTx/>
              <a:uFillTx/>
              <a:latin typeface="Aptos" panose="020B0004020202020204" pitchFamily="34" charset="0"/>
              <a:ea typeface="Helvetica Neue UltraLight" panose="02000206000000020004" pitchFamily="2" charset="0"/>
              <a:cs typeface="Helvetica Neue Medium" panose="02000503000000020004" pitchFamily="2" charset="0"/>
              <a:sym typeface="IBM Plex Sans Light"/>
            </a:endParaRPr>
          </a:p>
        </p:txBody>
      </p:sp>
      <p:sp>
        <p:nvSpPr>
          <p:cNvPr id="20" name="Rectangle 19">
            <a:extLst>
              <a:ext uri="{FF2B5EF4-FFF2-40B4-BE49-F238E27FC236}">
                <a16:creationId xmlns:a16="http://schemas.microsoft.com/office/drawing/2014/main" id="{E554A65F-AF85-F14B-4A1A-C4F85CBD460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en-US" sz="1167"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70523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B58F9-2CFC-A4CA-4B7D-D88B285E75BC}"/>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D2ED8D6A-8A25-356B-EE83-21C5C8274D20}"/>
              </a:ext>
            </a:extLst>
          </p:cNvPr>
          <p:cNvSpPr/>
          <p:nvPr/>
        </p:nvSpPr>
        <p:spPr bwMode="auto">
          <a:xfrm>
            <a:off x="7895678" y="988778"/>
            <a:ext cx="4296322" cy="5869221"/>
          </a:xfrm>
          <a:prstGeom prst="roundRect">
            <a:avLst>
              <a:gd name="adj" fmla="val 0"/>
            </a:avLst>
          </a:prstGeom>
          <a:solidFill>
            <a:srgbClr val="B5C1CE">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3A7ED6B3-1355-4E52-7B9E-B93F141A24AA}"/>
              </a:ext>
            </a:extLst>
          </p:cNvPr>
          <p:cNvSpPr>
            <a:spLocks noGrp="1"/>
          </p:cNvSpPr>
          <p:nvPr>
            <p:ph type="title"/>
          </p:nvPr>
        </p:nvSpPr>
        <p:spPr/>
        <p:txBody>
          <a:bodyPr vert="horz" lIns="0" tIns="0" rIns="0" bIns="0" rtlCol="0" anchor="t" anchorCtr="0">
            <a:noAutofit/>
          </a:bodyPr>
          <a:lstStyle/>
          <a:p>
            <a:r>
              <a:rPr lang="en-US">
                <a:solidFill>
                  <a:schemeClr val="bg1"/>
                </a:solidFill>
                <a:latin typeface="Aptos" panose="020B0004020202020204" pitchFamily="34" charset="0"/>
              </a:rPr>
              <a:t>McDonald’s File Ingestion Architecture Flow</a:t>
            </a:r>
            <a:endParaRPr lang="en-IN">
              <a:solidFill>
                <a:schemeClr val="bg1"/>
              </a:solidFill>
              <a:latin typeface="Aptos" panose="020B0004020202020204" pitchFamily="34" charset="0"/>
            </a:endParaRPr>
          </a:p>
        </p:txBody>
      </p:sp>
      <p:grpSp>
        <p:nvGrpSpPr>
          <p:cNvPr id="109" name="Group 108">
            <a:extLst>
              <a:ext uri="{FF2B5EF4-FFF2-40B4-BE49-F238E27FC236}">
                <a16:creationId xmlns:a16="http://schemas.microsoft.com/office/drawing/2014/main" id="{BC8B90C7-0E22-743E-D55D-7FEE0EDAE0AA}"/>
              </a:ext>
            </a:extLst>
          </p:cNvPr>
          <p:cNvGrpSpPr/>
          <p:nvPr/>
        </p:nvGrpSpPr>
        <p:grpSpPr>
          <a:xfrm>
            <a:off x="0" y="5336028"/>
            <a:ext cx="3235601" cy="1520494"/>
            <a:chOff x="-59305" y="4481583"/>
            <a:chExt cx="3448050" cy="2093592"/>
          </a:xfrm>
          <a:noFill/>
        </p:grpSpPr>
        <p:sp>
          <p:nvSpPr>
            <p:cNvPr id="107" name="Rectangle 106">
              <a:extLst>
                <a:ext uri="{FF2B5EF4-FFF2-40B4-BE49-F238E27FC236}">
                  <a16:creationId xmlns:a16="http://schemas.microsoft.com/office/drawing/2014/main" id="{125681E5-B282-3F06-D12F-06617BE2C29B}"/>
                </a:ext>
              </a:extLst>
            </p:cNvPr>
            <p:cNvSpPr/>
            <p:nvPr/>
          </p:nvSpPr>
          <p:spPr>
            <a:xfrm>
              <a:off x="-59305" y="4481583"/>
              <a:ext cx="3448050" cy="2093592"/>
            </a:xfrm>
            <a:prstGeom prst="rect">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4" name="TextBox 3">
              <a:extLst>
                <a:ext uri="{FF2B5EF4-FFF2-40B4-BE49-F238E27FC236}">
                  <a16:creationId xmlns:a16="http://schemas.microsoft.com/office/drawing/2014/main" id="{6679A724-DA89-97B7-C489-DF55225E01E9}"/>
                </a:ext>
              </a:extLst>
            </p:cNvPr>
            <p:cNvSpPr txBox="1"/>
            <p:nvPr/>
          </p:nvSpPr>
          <p:spPr>
            <a:xfrm>
              <a:off x="193781" y="4523152"/>
              <a:ext cx="1739816" cy="1695129"/>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Aptos" panose="020B0004020202020204" pitchFamily="34" charset="0"/>
                </a:rPr>
                <a:t>DQ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Attributes missing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Additional attributes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Attribute order mismatch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Data type mismatch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Null 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Empty file 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Exact duplicate rows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Size check</a:t>
              </a:r>
              <a:endParaRPr kumimoji="0" lang="en-IN" sz="8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5" name="TextBox 4">
              <a:extLst>
                <a:ext uri="{FF2B5EF4-FFF2-40B4-BE49-F238E27FC236}">
                  <a16:creationId xmlns:a16="http://schemas.microsoft.com/office/drawing/2014/main" id="{9EB4CA70-243D-D094-5B70-789F0CEE7ABF}"/>
                </a:ext>
              </a:extLst>
            </p:cNvPr>
            <p:cNvSpPr txBox="1"/>
            <p:nvPr/>
          </p:nvSpPr>
          <p:spPr>
            <a:xfrm>
              <a:off x="1853691" y="4556943"/>
              <a:ext cx="1522093" cy="847564"/>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Aptos" panose="020B0004020202020204" pitchFamily="34" charset="0"/>
                </a:rPr>
                <a:t>Job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Batch execution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ptos" panose="020B0004020202020204" pitchFamily="34" charset="0"/>
                </a:rPr>
                <a:t>Runs every 5 mins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000000"/>
                  </a:solidFill>
                  <a:effectLst/>
                  <a:uLnTx/>
                  <a:uFillTx/>
                  <a:latin typeface="Aptos" panose="020B0004020202020204" pitchFamily="34" charset="0"/>
                </a:rPr>
                <a:t>Python script</a:t>
              </a:r>
            </a:p>
          </p:txBody>
        </p:sp>
      </p:grpSp>
      <p:grpSp>
        <p:nvGrpSpPr>
          <p:cNvPr id="7" name="Group 6">
            <a:extLst>
              <a:ext uri="{FF2B5EF4-FFF2-40B4-BE49-F238E27FC236}">
                <a16:creationId xmlns:a16="http://schemas.microsoft.com/office/drawing/2014/main" id="{685C4AC8-89B6-00F7-57A3-3FBA010155B8}"/>
              </a:ext>
            </a:extLst>
          </p:cNvPr>
          <p:cNvGrpSpPr/>
          <p:nvPr/>
        </p:nvGrpSpPr>
        <p:grpSpPr>
          <a:xfrm>
            <a:off x="1728207" y="3032049"/>
            <a:ext cx="567263" cy="644589"/>
            <a:chOff x="1465841" y="2110526"/>
            <a:chExt cx="769195" cy="874048"/>
          </a:xfrm>
          <a:noFill/>
        </p:grpSpPr>
        <p:pic>
          <p:nvPicPr>
            <p:cNvPr id="78" name="Picture 4">
              <a:extLst>
                <a:ext uri="{FF2B5EF4-FFF2-40B4-BE49-F238E27FC236}">
                  <a16:creationId xmlns:a16="http://schemas.microsoft.com/office/drawing/2014/main" id="{8D7C3FCC-9E85-5EBE-7128-DCD9CBF545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369" y="2110526"/>
              <a:ext cx="405487" cy="498465"/>
            </a:xfrm>
            <a:prstGeom prst="rect">
              <a:avLst/>
            </a:prstGeom>
            <a:grpFill/>
          </p:spPr>
        </p:pic>
        <p:sp>
          <p:nvSpPr>
            <p:cNvPr id="79" name="TextBox 78">
              <a:extLst>
                <a:ext uri="{FF2B5EF4-FFF2-40B4-BE49-F238E27FC236}">
                  <a16:creationId xmlns:a16="http://schemas.microsoft.com/office/drawing/2014/main" id="{2DD17627-2572-7D56-DADD-D87A89484202}"/>
                </a:ext>
              </a:extLst>
            </p:cNvPr>
            <p:cNvSpPr txBox="1"/>
            <p:nvPr/>
          </p:nvSpPr>
          <p:spPr>
            <a:xfrm>
              <a:off x="1465841" y="2567236"/>
              <a:ext cx="769195" cy="41733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API Gateway</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grpSp>
        <p:nvGrpSpPr>
          <p:cNvPr id="8" name="Group 7">
            <a:extLst>
              <a:ext uri="{FF2B5EF4-FFF2-40B4-BE49-F238E27FC236}">
                <a16:creationId xmlns:a16="http://schemas.microsoft.com/office/drawing/2014/main" id="{6EEB83B9-1655-D7D7-E25D-A58DA9C5403B}"/>
              </a:ext>
            </a:extLst>
          </p:cNvPr>
          <p:cNvGrpSpPr/>
          <p:nvPr/>
        </p:nvGrpSpPr>
        <p:grpSpPr>
          <a:xfrm>
            <a:off x="2504548" y="3007137"/>
            <a:ext cx="742290" cy="440077"/>
            <a:chOff x="2007581" y="3075093"/>
            <a:chExt cx="1006527" cy="596734"/>
          </a:xfrm>
          <a:noFill/>
        </p:grpSpPr>
        <p:pic>
          <p:nvPicPr>
            <p:cNvPr id="76" name="Picture 75">
              <a:extLst>
                <a:ext uri="{FF2B5EF4-FFF2-40B4-BE49-F238E27FC236}">
                  <a16:creationId xmlns:a16="http://schemas.microsoft.com/office/drawing/2014/main" id="{995124E1-3306-4937-6E48-C01E8CD11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4621" y="3075093"/>
              <a:ext cx="416606" cy="438504"/>
            </a:xfrm>
            <a:prstGeom prst="rect">
              <a:avLst/>
            </a:prstGeom>
            <a:grpFill/>
          </p:spPr>
        </p:pic>
        <p:sp>
          <p:nvSpPr>
            <p:cNvPr id="77" name="TextBox 76">
              <a:extLst>
                <a:ext uri="{FF2B5EF4-FFF2-40B4-BE49-F238E27FC236}">
                  <a16:creationId xmlns:a16="http://schemas.microsoft.com/office/drawing/2014/main" id="{ABD8E62E-072D-D122-B745-4CB283E4C269}"/>
                </a:ext>
              </a:extLst>
            </p:cNvPr>
            <p:cNvSpPr txBox="1"/>
            <p:nvPr/>
          </p:nvSpPr>
          <p:spPr>
            <a:xfrm>
              <a:off x="2007581" y="3400558"/>
              <a:ext cx="1006527" cy="27126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Lambda</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grpSp>
        <p:nvGrpSpPr>
          <p:cNvPr id="9" name="Group 8">
            <a:extLst>
              <a:ext uri="{FF2B5EF4-FFF2-40B4-BE49-F238E27FC236}">
                <a16:creationId xmlns:a16="http://schemas.microsoft.com/office/drawing/2014/main" id="{43F6F832-3283-FB03-E75A-4938C6C98087}"/>
              </a:ext>
            </a:extLst>
          </p:cNvPr>
          <p:cNvGrpSpPr/>
          <p:nvPr/>
        </p:nvGrpSpPr>
        <p:grpSpPr>
          <a:xfrm>
            <a:off x="5029541" y="3024552"/>
            <a:ext cx="865464" cy="541661"/>
            <a:chOff x="3417918" y="3025245"/>
            <a:chExt cx="1173546" cy="734479"/>
          </a:xfrm>
          <a:noFill/>
        </p:grpSpPr>
        <p:pic>
          <p:nvPicPr>
            <p:cNvPr id="74" name="Picture 73">
              <a:extLst>
                <a:ext uri="{FF2B5EF4-FFF2-40B4-BE49-F238E27FC236}">
                  <a16:creationId xmlns:a16="http://schemas.microsoft.com/office/drawing/2014/main" id="{32C9A75C-3447-4E14-C2AE-F2C5DDD1B1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8668" y="3025245"/>
              <a:ext cx="473514" cy="542995"/>
            </a:xfrm>
            <a:prstGeom prst="rect">
              <a:avLst/>
            </a:prstGeom>
            <a:grpFill/>
          </p:spPr>
        </p:pic>
        <p:sp>
          <p:nvSpPr>
            <p:cNvPr id="75" name="TextBox 74">
              <a:extLst>
                <a:ext uri="{FF2B5EF4-FFF2-40B4-BE49-F238E27FC236}">
                  <a16:creationId xmlns:a16="http://schemas.microsoft.com/office/drawing/2014/main" id="{125E9DCB-7180-0CB7-78BF-9714D2341716}"/>
                </a:ext>
              </a:extLst>
            </p:cNvPr>
            <p:cNvSpPr txBox="1"/>
            <p:nvPr/>
          </p:nvSpPr>
          <p:spPr>
            <a:xfrm>
              <a:off x="3417918" y="3488454"/>
              <a:ext cx="1173546" cy="27127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Raw S3 Bucket</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pic>
        <p:nvPicPr>
          <p:cNvPr id="10" name="Picture 12" descr="AWS Glue Integrations | AWS Glue Connectors and Automation | Tray.io">
            <a:extLst>
              <a:ext uri="{FF2B5EF4-FFF2-40B4-BE49-F238E27FC236}">
                <a16:creationId xmlns:a16="http://schemas.microsoft.com/office/drawing/2014/main" id="{05FFD775-30CA-EA5A-9440-1349DCFD2C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1566" y="2405146"/>
            <a:ext cx="330593" cy="359484"/>
          </a:xfrm>
          <a:prstGeom prst="rect">
            <a:avLst/>
          </a:prstGeom>
          <a:solidFill>
            <a:srgbClr val="B5C1CE"/>
          </a:solidFill>
        </p:spPr>
      </p:pic>
      <p:sp>
        <p:nvSpPr>
          <p:cNvPr id="11" name="TextBox 10">
            <a:extLst>
              <a:ext uri="{FF2B5EF4-FFF2-40B4-BE49-F238E27FC236}">
                <a16:creationId xmlns:a16="http://schemas.microsoft.com/office/drawing/2014/main" id="{CAA45DF5-5480-0704-B70E-DF48E4D96FF7}"/>
              </a:ext>
            </a:extLst>
          </p:cNvPr>
          <p:cNvSpPr txBox="1"/>
          <p:nvPr/>
        </p:nvSpPr>
        <p:spPr>
          <a:xfrm>
            <a:off x="6952830" y="2782738"/>
            <a:ext cx="631721" cy="307777"/>
          </a:xfrm>
          <a:prstGeom prst="rect">
            <a:avLst/>
          </a:prstGeom>
          <a:solidFill>
            <a:srgbClr val="B5C1C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Glue Job</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12" name="TextBox 11">
            <a:extLst>
              <a:ext uri="{FF2B5EF4-FFF2-40B4-BE49-F238E27FC236}">
                <a16:creationId xmlns:a16="http://schemas.microsoft.com/office/drawing/2014/main" id="{D38AC809-802A-3281-B627-AD2607DC4067}"/>
              </a:ext>
            </a:extLst>
          </p:cNvPr>
          <p:cNvSpPr txBox="1"/>
          <p:nvPr/>
        </p:nvSpPr>
        <p:spPr>
          <a:xfrm>
            <a:off x="1011299" y="4750956"/>
            <a:ext cx="13882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Aptos" panose="020B0004020202020204" pitchFamily="34" charset="0"/>
              </a:rPr>
              <a:t>Success/Failure message for the uploaded file(s) will be shown to the user via UI as a popup	</a:t>
            </a:r>
            <a:endParaRPr kumimoji="0" lang="en-IN" sz="7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3" name="TextBox 12">
            <a:extLst>
              <a:ext uri="{FF2B5EF4-FFF2-40B4-BE49-F238E27FC236}">
                <a16:creationId xmlns:a16="http://schemas.microsoft.com/office/drawing/2014/main" id="{61C66345-A4D2-4EA4-6E2D-CB381F5D371A}"/>
              </a:ext>
            </a:extLst>
          </p:cNvPr>
          <p:cNvSpPr txBox="1"/>
          <p:nvPr/>
        </p:nvSpPr>
        <p:spPr>
          <a:xfrm>
            <a:off x="4077180" y="5425357"/>
            <a:ext cx="16544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Aptos" panose="020B0004020202020204" pitchFamily="34" charset="0"/>
              </a:rPr>
              <a:t>Trigger emails based on templates defined for each DQ result. Get the JSON payload and parse it. File links would be sent as pre-signed URLs</a:t>
            </a:r>
            <a:endParaRPr kumimoji="0" lang="en-IN" sz="700" b="0" i="0" u="none" strike="noStrike" kern="1200" cap="none" spc="0" normalizeH="0" baseline="0" noProof="0">
              <a:ln>
                <a:noFill/>
              </a:ln>
              <a:solidFill>
                <a:srgbClr val="000000"/>
              </a:solidFill>
              <a:effectLst/>
              <a:uLnTx/>
              <a:uFillTx/>
              <a:latin typeface="Aptos" panose="020B0004020202020204" pitchFamily="34" charset="0"/>
            </a:endParaRPr>
          </a:p>
        </p:txBody>
      </p:sp>
      <p:cxnSp>
        <p:nvCxnSpPr>
          <p:cNvPr id="14" name="Straight Arrow Connector 13">
            <a:extLst>
              <a:ext uri="{FF2B5EF4-FFF2-40B4-BE49-F238E27FC236}">
                <a16:creationId xmlns:a16="http://schemas.microsoft.com/office/drawing/2014/main" id="{701EE1ED-E5BB-0622-5774-2E12D80064D1}"/>
              </a:ext>
            </a:extLst>
          </p:cNvPr>
          <p:cNvCxnSpPr>
            <a:cxnSpLocks/>
          </p:cNvCxnSpPr>
          <p:nvPr/>
        </p:nvCxnSpPr>
        <p:spPr>
          <a:xfrm flipV="1">
            <a:off x="1036897" y="4317979"/>
            <a:ext cx="279077" cy="7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BC75FE63-0CC6-53E4-174D-7DAFDAD8C716}"/>
              </a:ext>
            </a:extLst>
          </p:cNvPr>
          <p:cNvGrpSpPr/>
          <p:nvPr/>
        </p:nvGrpSpPr>
        <p:grpSpPr>
          <a:xfrm>
            <a:off x="628129" y="4173743"/>
            <a:ext cx="514163" cy="439471"/>
            <a:chOff x="-56583" y="3093680"/>
            <a:chExt cx="697192" cy="595910"/>
          </a:xfrm>
          <a:noFill/>
        </p:grpSpPr>
        <p:sp>
          <p:nvSpPr>
            <p:cNvPr id="72" name="TextBox 71">
              <a:extLst>
                <a:ext uri="{FF2B5EF4-FFF2-40B4-BE49-F238E27FC236}">
                  <a16:creationId xmlns:a16="http://schemas.microsoft.com/office/drawing/2014/main" id="{592F8E21-3B19-D874-79DA-52BB07BB5033}"/>
                </a:ext>
              </a:extLst>
            </p:cNvPr>
            <p:cNvSpPr txBox="1"/>
            <p:nvPr/>
          </p:nvSpPr>
          <p:spPr>
            <a:xfrm>
              <a:off x="-56583" y="3418321"/>
              <a:ext cx="697192" cy="27126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Supplier</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73" name="Graphic 72" descr="Users outline">
              <a:extLst>
                <a:ext uri="{FF2B5EF4-FFF2-40B4-BE49-F238E27FC236}">
                  <a16:creationId xmlns:a16="http://schemas.microsoft.com/office/drawing/2014/main" id="{D17C8D93-E533-2FEC-5848-E6C5D91D5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329" y="3093680"/>
              <a:ext cx="411367" cy="411367"/>
            </a:xfrm>
            <a:prstGeom prst="rect">
              <a:avLst/>
            </a:prstGeom>
          </p:spPr>
        </p:pic>
      </p:grpSp>
      <p:grpSp>
        <p:nvGrpSpPr>
          <p:cNvPr id="16" name="Group 15">
            <a:extLst>
              <a:ext uri="{FF2B5EF4-FFF2-40B4-BE49-F238E27FC236}">
                <a16:creationId xmlns:a16="http://schemas.microsoft.com/office/drawing/2014/main" id="{FF63175A-1557-6BC4-9879-82F514729409}"/>
              </a:ext>
            </a:extLst>
          </p:cNvPr>
          <p:cNvGrpSpPr/>
          <p:nvPr/>
        </p:nvGrpSpPr>
        <p:grpSpPr>
          <a:xfrm>
            <a:off x="1147260" y="4141391"/>
            <a:ext cx="634691" cy="576601"/>
            <a:chOff x="612565" y="3606604"/>
            <a:chExt cx="860625" cy="781856"/>
          </a:xfrm>
          <a:noFill/>
        </p:grpSpPr>
        <p:pic>
          <p:nvPicPr>
            <p:cNvPr id="70" name="Picture 6" descr="GUI color icon. Graphical user interface. Graphical desktop environment.  Computer monitor. Isolated vector illustration 5174852 Vector Art at  Vecteezy">
              <a:extLst>
                <a:ext uri="{FF2B5EF4-FFF2-40B4-BE49-F238E27FC236}">
                  <a16:creationId xmlns:a16="http://schemas.microsoft.com/office/drawing/2014/main" id="{5D267DE3-3A8E-922D-9BA2-A7F4C4ED9D3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337" y="3606604"/>
              <a:ext cx="449431" cy="478896"/>
            </a:xfrm>
            <a:prstGeom prst="rect">
              <a:avLst/>
            </a:prstGeom>
            <a:grpFill/>
          </p:spPr>
        </p:pic>
        <p:sp>
          <p:nvSpPr>
            <p:cNvPr id="71" name="TextBox 70">
              <a:extLst>
                <a:ext uri="{FF2B5EF4-FFF2-40B4-BE49-F238E27FC236}">
                  <a16:creationId xmlns:a16="http://schemas.microsoft.com/office/drawing/2014/main" id="{D6C02C7D-1676-0434-BCDB-19DFF93ECF0E}"/>
                </a:ext>
              </a:extLst>
            </p:cNvPr>
            <p:cNvSpPr txBox="1"/>
            <p:nvPr/>
          </p:nvSpPr>
          <p:spPr>
            <a:xfrm>
              <a:off x="612565" y="3971122"/>
              <a:ext cx="860625" cy="41733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 File Upload UI</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17" name="Connector: Elbow 16">
            <a:extLst>
              <a:ext uri="{FF2B5EF4-FFF2-40B4-BE49-F238E27FC236}">
                <a16:creationId xmlns:a16="http://schemas.microsoft.com/office/drawing/2014/main" id="{C8A24834-8E25-B708-77EF-154C610303D6}"/>
              </a:ext>
            </a:extLst>
          </p:cNvPr>
          <p:cNvCxnSpPr>
            <a:cxnSpLocks/>
          </p:cNvCxnSpPr>
          <p:nvPr/>
        </p:nvCxnSpPr>
        <p:spPr>
          <a:xfrm rot="5400000">
            <a:off x="1753763" y="3311616"/>
            <a:ext cx="986332" cy="12575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21012D7-C604-B94A-7AE3-0B48402FD46B}"/>
              </a:ext>
            </a:extLst>
          </p:cNvPr>
          <p:cNvGrpSpPr/>
          <p:nvPr/>
        </p:nvGrpSpPr>
        <p:grpSpPr>
          <a:xfrm>
            <a:off x="3187227" y="1769357"/>
            <a:ext cx="742290" cy="440077"/>
            <a:chOff x="2007581" y="3075093"/>
            <a:chExt cx="1006527" cy="596734"/>
          </a:xfrm>
          <a:noFill/>
        </p:grpSpPr>
        <p:pic>
          <p:nvPicPr>
            <p:cNvPr id="68" name="Picture 67">
              <a:extLst>
                <a:ext uri="{FF2B5EF4-FFF2-40B4-BE49-F238E27FC236}">
                  <a16:creationId xmlns:a16="http://schemas.microsoft.com/office/drawing/2014/main" id="{410E709C-CB2B-843B-51CA-20B2B95C7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4621" y="3075093"/>
              <a:ext cx="416606" cy="438504"/>
            </a:xfrm>
            <a:prstGeom prst="rect">
              <a:avLst/>
            </a:prstGeom>
            <a:grpFill/>
          </p:spPr>
        </p:pic>
        <p:sp>
          <p:nvSpPr>
            <p:cNvPr id="69" name="TextBox 68">
              <a:extLst>
                <a:ext uri="{FF2B5EF4-FFF2-40B4-BE49-F238E27FC236}">
                  <a16:creationId xmlns:a16="http://schemas.microsoft.com/office/drawing/2014/main" id="{BD0A489B-C320-BB33-3A68-A4B2AAE08464}"/>
                </a:ext>
              </a:extLst>
            </p:cNvPr>
            <p:cNvSpPr txBox="1"/>
            <p:nvPr/>
          </p:nvSpPr>
          <p:spPr>
            <a:xfrm>
              <a:off x="2007581" y="3400558"/>
              <a:ext cx="1006527" cy="27126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Lambda</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19" name="Connector: Elbow 18">
            <a:extLst>
              <a:ext uri="{FF2B5EF4-FFF2-40B4-BE49-F238E27FC236}">
                <a16:creationId xmlns:a16="http://schemas.microsoft.com/office/drawing/2014/main" id="{AC1750E6-CADA-957A-E49B-63C91B872A60}"/>
              </a:ext>
            </a:extLst>
          </p:cNvPr>
          <p:cNvCxnSpPr>
            <a:cxnSpLocks/>
          </p:cNvCxnSpPr>
          <p:nvPr/>
        </p:nvCxnSpPr>
        <p:spPr>
          <a:xfrm rot="16200000" flipV="1">
            <a:off x="4103033" y="1664774"/>
            <a:ext cx="815119" cy="1904439"/>
          </a:xfrm>
          <a:prstGeom prst="bentConnector3">
            <a:avLst>
              <a:gd name="adj1" fmla="val 134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259661C-8EA5-0442-46B3-2C46F539391A}"/>
              </a:ext>
            </a:extLst>
          </p:cNvPr>
          <p:cNvCxnSpPr>
            <a:cxnSpLocks/>
          </p:cNvCxnSpPr>
          <p:nvPr/>
        </p:nvCxnSpPr>
        <p:spPr>
          <a:xfrm rot="5400000" flipH="1" flipV="1">
            <a:off x="1206907" y="3490643"/>
            <a:ext cx="925539" cy="375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A9E3BA0-4806-0AFC-1F48-40CF86784EA5}"/>
              </a:ext>
            </a:extLst>
          </p:cNvPr>
          <p:cNvCxnSpPr>
            <a:cxnSpLocks/>
          </p:cNvCxnSpPr>
          <p:nvPr/>
        </p:nvCxnSpPr>
        <p:spPr>
          <a:xfrm flipV="1">
            <a:off x="2156692" y="3214033"/>
            <a:ext cx="533468" cy="18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C67E874-7F1B-0E44-201E-31F57C5EE6AB}"/>
              </a:ext>
            </a:extLst>
          </p:cNvPr>
          <p:cNvCxnSpPr>
            <a:cxnSpLocks/>
          </p:cNvCxnSpPr>
          <p:nvPr/>
        </p:nvCxnSpPr>
        <p:spPr>
          <a:xfrm flipV="1">
            <a:off x="3035153" y="3224776"/>
            <a:ext cx="2253055" cy="1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FC2255A-AACA-C642-00F2-5FCDA0445012}"/>
              </a:ext>
            </a:extLst>
          </p:cNvPr>
          <p:cNvCxnSpPr>
            <a:cxnSpLocks/>
          </p:cNvCxnSpPr>
          <p:nvPr/>
        </p:nvCxnSpPr>
        <p:spPr>
          <a:xfrm flipV="1">
            <a:off x="3735649" y="1930761"/>
            <a:ext cx="1534540" cy="2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E4AE541-CAB1-F747-42C9-5C0B85C7A075}"/>
              </a:ext>
            </a:extLst>
          </p:cNvPr>
          <p:cNvGrpSpPr/>
          <p:nvPr/>
        </p:nvGrpSpPr>
        <p:grpSpPr>
          <a:xfrm>
            <a:off x="4463949" y="4887154"/>
            <a:ext cx="676473" cy="567276"/>
            <a:chOff x="2007581" y="3075093"/>
            <a:chExt cx="1006527" cy="711480"/>
          </a:xfrm>
          <a:noFill/>
        </p:grpSpPr>
        <p:pic>
          <p:nvPicPr>
            <p:cNvPr id="66" name="Picture 65">
              <a:extLst>
                <a:ext uri="{FF2B5EF4-FFF2-40B4-BE49-F238E27FC236}">
                  <a16:creationId xmlns:a16="http://schemas.microsoft.com/office/drawing/2014/main" id="{A7C1A8F0-8A1F-1922-F8B8-B73708B6F5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4621" y="3075093"/>
              <a:ext cx="416606" cy="438504"/>
            </a:xfrm>
            <a:prstGeom prst="rect">
              <a:avLst/>
            </a:prstGeom>
            <a:grpFill/>
          </p:spPr>
        </p:pic>
        <p:sp>
          <p:nvSpPr>
            <p:cNvPr id="67" name="TextBox 66">
              <a:extLst>
                <a:ext uri="{FF2B5EF4-FFF2-40B4-BE49-F238E27FC236}">
                  <a16:creationId xmlns:a16="http://schemas.microsoft.com/office/drawing/2014/main" id="{6FB3AA70-69A0-BC1E-8D08-783A6A42881C}"/>
                </a:ext>
              </a:extLst>
            </p:cNvPr>
            <p:cNvSpPr txBox="1"/>
            <p:nvPr/>
          </p:nvSpPr>
          <p:spPr>
            <a:xfrm>
              <a:off x="2007581" y="3400557"/>
              <a:ext cx="1006527" cy="38601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Lambda</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25" name="Connector: Elbow 24">
            <a:extLst>
              <a:ext uri="{FF2B5EF4-FFF2-40B4-BE49-F238E27FC236}">
                <a16:creationId xmlns:a16="http://schemas.microsoft.com/office/drawing/2014/main" id="{7080D128-297A-FB0A-FF6B-EEF5AF3E8DA7}"/>
              </a:ext>
            </a:extLst>
          </p:cNvPr>
          <p:cNvCxnSpPr>
            <a:cxnSpLocks/>
          </p:cNvCxnSpPr>
          <p:nvPr/>
        </p:nvCxnSpPr>
        <p:spPr>
          <a:xfrm>
            <a:off x="3735649" y="1931051"/>
            <a:ext cx="1615046" cy="587006"/>
          </a:xfrm>
          <a:prstGeom prst="bentConnector3">
            <a:avLst>
              <a:gd name="adj1" fmla="val 1457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A1E08F8-6EF1-B688-37A6-16DA277F7B9A}"/>
              </a:ext>
            </a:extLst>
          </p:cNvPr>
          <p:cNvSpPr txBox="1"/>
          <p:nvPr/>
        </p:nvSpPr>
        <p:spPr>
          <a:xfrm>
            <a:off x="2953894" y="1389892"/>
            <a:ext cx="107353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0C0"/>
                </a:solidFill>
                <a:effectLst/>
                <a:uLnTx/>
                <a:uFillTx/>
                <a:latin typeface="Aptos" panose="020B0004020202020204" pitchFamily="34" charset="0"/>
              </a:rPr>
              <a:t>File Upload Service</a:t>
            </a:r>
            <a:endParaRPr kumimoji="0" lang="en-IN" sz="1000" b="1" i="0" u="none" strike="noStrike" kern="1200" cap="none" spc="0" normalizeH="0" baseline="0" noProof="0">
              <a:ln>
                <a:noFill/>
              </a:ln>
              <a:solidFill>
                <a:srgbClr val="0070C0"/>
              </a:solidFill>
              <a:effectLst/>
              <a:uLnTx/>
              <a:uFillTx/>
              <a:latin typeface="Aptos" panose="020B0004020202020204" pitchFamily="34" charset="0"/>
            </a:endParaRPr>
          </a:p>
        </p:txBody>
      </p:sp>
      <p:sp>
        <p:nvSpPr>
          <p:cNvPr id="35" name="TextBox 34">
            <a:extLst>
              <a:ext uri="{FF2B5EF4-FFF2-40B4-BE49-F238E27FC236}">
                <a16:creationId xmlns:a16="http://schemas.microsoft.com/office/drawing/2014/main" id="{924C88D3-029C-1AF9-D2C7-4425F1B64ED8}"/>
              </a:ext>
            </a:extLst>
          </p:cNvPr>
          <p:cNvSpPr txBox="1"/>
          <p:nvPr/>
        </p:nvSpPr>
        <p:spPr>
          <a:xfrm>
            <a:off x="6703113" y="1762732"/>
            <a:ext cx="107353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0C0"/>
                </a:solidFill>
                <a:effectLst/>
                <a:uLnTx/>
                <a:uFillTx/>
                <a:latin typeface="Aptos" panose="020B0004020202020204" pitchFamily="34" charset="0"/>
              </a:rPr>
              <a:t>File Ingestion Service</a:t>
            </a:r>
            <a:endParaRPr kumimoji="0" lang="en-IN" sz="1000" b="1" i="0" u="none" strike="noStrike" kern="1200" cap="none" spc="0" normalizeH="0" baseline="0" noProof="0">
              <a:ln>
                <a:noFill/>
              </a:ln>
              <a:solidFill>
                <a:srgbClr val="0070C0"/>
              </a:solidFill>
              <a:effectLst/>
              <a:uLnTx/>
              <a:uFillTx/>
              <a:latin typeface="Aptos" panose="020B0004020202020204" pitchFamily="34" charset="0"/>
            </a:endParaRPr>
          </a:p>
        </p:txBody>
      </p:sp>
      <p:grpSp>
        <p:nvGrpSpPr>
          <p:cNvPr id="36" name="Group 35">
            <a:extLst>
              <a:ext uri="{FF2B5EF4-FFF2-40B4-BE49-F238E27FC236}">
                <a16:creationId xmlns:a16="http://schemas.microsoft.com/office/drawing/2014/main" id="{C22E889B-FE8E-D4EC-9E60-F006788AF9D1}"/>
              </a:ext>
            </a:extLst>
          </p:cNvPr>
          <p:cNvGrpSpPr/>
          <p:nvPr/>
        </p:nvGrpSpPr>
        <p:grpSpPr>
          <a:xfrm>
            <a:off x="5125234" y="2385096"/>
            <a:ext cx="683009" cy="542968"/>
            <a:chOff x="5835655" y="2714088"/>
            <a:chExt cx="926143" cy="736251"/>
          </a:xfrm>
          <a:noFill/>
        </p:grpSpPr>
        <p:pic>
          <p:nvPicPr>
            <p:cNvPr id="64" name="Picture 16" descr="aws icon, cloudwatch icon">
              <a:extLst>
                <a:ext uri="{FF2B5EF4-FFF2-40B4-BE49-F238E27FC236}">
                  <a16:creationId xmlns:a16="http://schemas.microsoft.com/office/drawing/2014/main" id="{D8E67776-17C8-2DF1-51BA-749ED4A8D65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41374" y="2714088"/>
              <a:ext cx="360582" cy="360582"/>
            </a:xfrm>
            <a:prstGeom prst="rect">
              <a:avLst/>
            </a:prstGeom>
            <a:grpFill/>
          </p:spPr>
        </p:pic>
        <p:sp>
          <p:nvSpPr>
            <p:cNvPr id="65" name="TextBox 64">
              <a:extLst>
                <a:ext uri="{FF2B5EF4-FFF2-40B4-BE49-F238E27FC236}">
                  <a16:creationId xmlns:a16="http://schemas.microsoft.com/office/drawing/2014/main" id="{30EBEA70-7113-4EA9-2EAF-0582A907EC1B}"/>
                </a:ext>
              </a:extLst>
            </p:cNvPr>
            <p:cNvSpPr txBox="1"/>
            <p:nvPr/>
          </p:nvSpPr>
          <p:spPr>
            <a:xfrm>
              <a:off x="5835655" y="3033001"/>
              <a:ext cx="926143" cy="41733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Cloud Watch</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38" name="Connector: Elbow 37">
            <a:extLst>
              <a:ext uri="{FF2B5EF4-FFF2-40B4-BE49-F238E27FC236}">
                <a16:creationId xmlns:a16="http://schemas.microsoft.com/office/drawing/2014/main" id="{BF6A9A8D-9C8D-70EA-2EB3-FCCB3BEAB7F3}"/>
              </a:ext>
            </a:extLst>
          </p:cNvPr>
          <p:cNvCxnSpPr>
            <a:cxnSpLocks/>
          </p:cNvCxnSpPr>
          <p:nvPr/>
        </p:nvCxnSpPr>
        <p:spPr>
          <a:xfrm rot="10800000" flipV="1">
            <a:off x="5637418" y="2693849"/>
            <a:ext cx="1694149" cy="6058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8FBF7EF-CE50-553D-8A37-620A6FD6605D}"/>
              </a:ext>
            </a:extLst>
          </p:cNvPr>
          <p:cNvSpPr txBox="1"/>
          <p:nvPr/>
        </p:nvSpPr>
        <p:spPr>
          <a:xfrm>
            <a:off x="5145768" y="4394533"/>
            <a:ext cx="107353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0C0"/>
                </a:solidFill>
                <a:effectLst/>
                <a:uLnTx/>
                <a:uFillTx/>
                <a:latin typeface="Aptos" panose="020B0004020202020204" pitchFamily="34" charset="0"/>
              </a:rPr>
              <a:t>Notification Service</a:t>
            </a:r>
            <a:endParaRPr kumimoji="0" lang="en-IN" sz="1000" b="1" i="0" u="none" strike="noStrike" kern="1200" cap="none" spc="0" normalizeH="0" baseline="0" noProof="0">
              <a:ln>
                <a:noFill/>
              </a:ln>
              <a:solidFill>
                <a:srgbClr val="0070C0"/>
              </a:solidFill>
              <a:effectLst/>
              <a:uLnTx/>
              <a:uFillTx/>
              <a:latin typeface="Aptos" panose="020B0004020202020204" pitchFamily="34" charset="0"/>
            </a:endParaRPr>
          </a:p>
        </p:txBody>
      </p:sp>
      <p:cxnSp>
        <p:nvCxnSpPr>
          <p:cNvPr id="40" name="Connector: Elbow 39">
            <a:extLst>
              <a:ext uri="{FF2B5EF4-FFF2-40B4-BE49-F238E27FC236}">
                <a16:creationId xmlns:a16="http://schemas.microsoft.com/office/drawing/2014/main" id="{6B03A66C-602F-26E8-0CD1-DC0DF3768AAF}"/>
              </a:ext>
            </a:extLst>
          </p:cNvPr>
          <p:cNvCxnSpPr>
            <a:cxnSpLocks/>
            <a:stCxn id="10" idx="2"/>
          </p:cNvCxnSpPr>
          <p:nvPr/>
        </p:nvCxnSpPr>
        <p:spPr>
          <a:xfrm rot="5400000">
            <a:off x="5099045" y="2489329"/>
            <a:ext cx="2122517" cy="2673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24">
            <a:extLst>
              <a:ext uri="{FF2B5EF4-FFF2-40B4-BE49-F238E27FC236}">
                <a16:creationId xmlns:a16="http://schemas.microsoft.com/office/drawing/2014/main" id="{85F95C30-A229-DF35-92C9-8989D2829AE6}"/>
              </a:ext>
            </a:extLst>
          </p:cNvPr>
          <p:cNvCxnSpPr>
            <a:cxnSpLocks/>
          </p:cNvCxnSpPr>
          <p:nvPr/>
        </p:nvCxnSpPr>
        <p:spPr>
          <a:xfrm>
            <a:off x="4963741" y="5061960"/>
            <a:ext cx="1186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4267FE60-E57B-E8E6-303F-95BD3D80865C}"/>
              </a:ext>
            </a:extLst>
          </p:cNvPr>
          <p:cNvCxnSpPr>
            <a:cxnSpLocks/>
          </p:cNvCxnSpPr>
          <p:nvPr/>
        </p:nvCxnSpPr>
        <p:spPr>
          <a:xfrm rot="10800000">
            <a:off x="5669578" y="1930762"/>
            <a:ext cx="1661989" cy="4973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8CD5757-7054-DB4A-282E-EEBA2C49E2F0}"/>
              </a:ext>
            </a:extLst>
          </p:cNvPr>
          <p:cNvCxnSpPr>
            <a:cxnSpLocks/>
            <a:stCxn id="10" idx="1"/>
          </p:cNvCxnSpPr>
          <p:nvPr/>
        </p:nvCxnSpPr>
        <p:spPr>
          <a:xfrm rot="10800000">
            <a:off x="5616616" y="2518058"/>
            <a:ext cx="1714951" cy="668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3745C15-7E36-2F47-20D2-F76B8A762033}"/>
              </a:ext>
            </a:extLst>
          </p:cNvPr>
          <p:cNvCxnSpPr>
            <a:cxnSpLocks/>
          </p:cNvCxnSpPr>
          <p:nvPr/>
        </p:nvCxnSpPr>
        <p:spPr>
          <a:xfrm rot="10800000" flipH="1">
            <a:off x="4683746" y="2518057"/>
            <a:ext cx="666949" cy="2543904"/>
          </a:xfrm>
          <a:prstGeom prst="bentConnector3">
            <a:avLst>
              <a:gd name="adj1" fmla="val -252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 descr="The Python Logo | Python Software Foundation">
            <a:extLst>
              <a:ext uri="{FF2B5EF4-FFF2-40B4-BE49-F238E27FC236}">
                <a16:creationId xmlns:a16="http://schemas.microsoft.com/office/drawing/2014/main" id="{CE64F62F-38E5-5E00-0394-86B6A82CE1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7756" y="2175962"/>
            <a:ext cx="618579" cy="2077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a:extLst>
              <a:ext uri="{FF2B5EF4-FFF2-40B4-BE49-F238E27FC236}">
                <a16:creationId xmlns:a16="http://schemas.microsoft.com/office/drawing/2014/main" id="{20F909CE-7028-410A-DE09-1DDB9A67E1D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12539" y="4976625"/>
            <a:ext cx="676471" cy="249676"/>
          </a:xfrm>
          <a:prstGeom prst="rect">
            <a:avLst/>
          </a:prstGeom>
          <a:solidFill>
            <a:srgbClr val="B5C1CE"/>
          </a:solidFill>
        </p:spPr>
      </p:pic>
      <p:pic>
        <p:nvPicPr>
          <p:cNvPr id="52" name="Picture 6">
            <a:extLst>
              <a:ext uri="{FF2B5EF4-FFF2-40B4-BE49-F238E27FC236}">
                <a16:creationId xmlns:a16="http://schemas.microsoft.com/office/drawing/2014/main" id="{35816729-64D0-D3AD-7F3D-A0DDDB60DAE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2477" y="2642175"/>
            <a:ext cx="504144" cy="48052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79EB8A6E-6C98-D540-5E15-AD220F08F82E}"/>
              </a:ext>
            </a:extLst>
          </p:cNvPr>
          <p:cNvCxnSpPr>
            <a:cxnSpLocks/>
          </p:cNvCxnSpPr>
          <p:nvPr/>
        </p:nvCxnSpPr>
        <p:spPr>
          <a:xfrm flipH="1">
            <a:off x="1364858" y="3122704"/>
            <a:ext cx="7654" cy="10323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9256C30-15A7-9FC8-EBC2-F2F8A6A51D0B}"/>
              </a:ext>
            </a:extLst>
          </p:cNvPr>
          <p:cNvGrpSpPr/>
          <p:nvPr/>
        </p:nvGrpSpPr>
        <p:grpSpPr>
          <a:xfrm>
            <a:off x="5133206" y="3744681"/>
            <a:ext cx="662515" cy="604560"/>
            <a:chOff x="3549857" y="3086025"/>
            <a:chExt cx="898355" cy="819768"/>
          </a:xfrm>
          <a:noFill/>
        </p:grpSpPr>
        <p:pic>
          <p:nvPicPr>
            <p:cNvPr id="60" name="Picture 59">
              <a:extLst>
                <a:ext uri="{FF2B5EF4-FFF2-40B4-BE49-F238E27FC236}">
                  <a16:creationId xmlns:a16="http://schemas.microsoft.com/office/drawing/2014/main" id="{73DF743B-97EF-96A4-1C86-19196B84D9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8668" y="3086025"/>
              <a:ext cx="473515" cy="542995"/>
            </a:xfrm>
            <a:prstGeom prst="rect">
              <a:avLst/>
            </a:prstGeom>
            <a:grpFill/>
          </p:spPr>
        </p:pic>
        <p:sp>
          <p:nvSpPr>
            <p:cNvPr id="61" name="TextBox 60">
              <a:extLst>
                <a:ext uri="{FF2B5EF4-FFF2-40B4-BE49-F238E27FC236}">
                  <a16:creationId xmlns:a16="http://schemas.microsoft.com/office/drawing/2014/main" id="{8B03C514-B5D7-6C2F-B625-C1342FA8050F}"/>
                </a:ext>
              </a:extLst>
            </p:cNvPr>
            <p:cNvSpPr txBox="1"/>
            <p:nvPr/>
          </p:nvSpPr>
          <p:spPr>
            <a:xfrm>
              <a:off x="3549857" y="3488455"/>
              <a:ext cx="898355" cy="41733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Processed S3 Bucket</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grpSp>
      <p:cxnSp>
        <p:nvCxnSpPr>
          <p:cNvPr id="57" name="Connector: Elbow 24">
            <a:extLst>
              <a:ext uri="{FF2B5EF4-FFF2-40B4-BE49-F238E27FC236}">
                <a16:creationId xmlns:a16="http://schemas.microsoft.com/office/drawing/2014/main" id="{786C539C-6F1D-46D0-4F54-E0A9F9E29165}"/>
              </a:ext>
            </a:extLst>
          </p:cNvPr>
          <p:cNvCxnSpPr>
            <a:cxnSpLocks/>
          </p:cNvCxnSpPr>
          <p:nvPr/>
        </p:nvCxnSpPr>
        <p:spPr>
          <a:xfrm>
            <a:off x="5462270" y="3566213"/>
            <a:ext cx="6911" cy="1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5E4D8704-30F6-3B3D-964B-15097D72CAE2}"/>
              </a:ext>
            </a:extLst>
          </p:cNvPr>
          <p:cNvSpPr/>
          <p:nvPr/>
        </p:nvSpPr>
        <p:spPr>
          <a:xfrm>
            <a:off x="1057511" y="4058020"/>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1" name="Oval 130">
            <a:extLst>
              <a:ext uri="{FF2B5EF4-FFF2-40B4-BE49-F238E27FC236}">
                <a16:creationId xmlns:a16="http://schemas.microsoft.com/office/drawing/2014/main" id="{C4E7D303-1D24-2FA0-DBCB-5B71E4E5B224}"/>
              </a:ext>
            </a:extLst>
          </p:cNvPr>
          <p:cNvSpPr/>
          <p:nvPr/>
        </p:nvSpPr>
        <p:spPr>
          <a:xfrm>
            <a:off x="1109977" y="3211990"/>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2" name="Oval 131">
            <a:extLst>
              <a:ext uri="{FF2B5EF4-FFF2-40B4-BE49-F238E27FC236}">
                <a16:creationId xmlns:a16="http://schemas.microsoft.com/office/drawing/2014/main" id="{2C6DF1FC-8473-6E15-5B06-45C573D85012}"/>
              </a:ext>
            </a:extLst>
          </p:cNvPr>
          <p:cNvSpPr/>
          <p:nvPr/>
        </p:nvSpPr>
        <p:spPr>
          <a:xfrm>
            <a:off x="2354886" y="2958978"/>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3</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3" name="Oval 132">
            <a:extLst>
              <a:ext uri="{FF2B5EF4-FFF2-40B4-BE49-F238E27FC236}">
                <a16:creationId xmlns:a16="http://schemas.microsoft.com/office/drawing/2014/main" id="{DB111B1D-C112-F28D-8D3C-A5ACA3388E27}"/>
              </a:ext>
            </a:extLst>
          </p:cNvPr>
          <p:cNvSpPr/>
          <p:nvPr/>
        </p:nvSpPr>
        <p:spPr>
          <a:xfrm>
            <a:off x="2068120" y="4068851"/>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5</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4" name="Oval 133">
            <a:extLst>
              <a:ext uri="{FF2B5EF4-FFF2-40B4-BE49-F238E27FC236}">
                <a16:creationId xmlns:a16="http://schemas.microsoft.com/office/drawing/2014/main" id="{B727E9C5-2ABF-7232-6718-76625D972270}"/>
              </a:ext>
            </a:extLst>
          </p:cNvPr>
          <p:cNvSpPr/>
          <p:nvPr/>
        </p:nvSpPr>
        <p:spPr>
          <a:xfrm>
            <a:off x="3371519" y="300705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4</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5" name="Oval 134">
            <a:extLst>
              <a:ext uri="{FF2B5EF4-FFF2-40B4-BE49-F238E27FC236}">
                <a16:creationId xmlns:a16="http://schemas.microsoft.com/office/drawing/2014/main" id="{3EC8B7F4-1F38-543A-8893-F21DF58F3A17}"/>
              </a:ext>
            </a:extLst>
          </p:cNvPr>
          <p:cNvSpPr/>
          <p:nvPr/>
        </p:nvSpPr>
        <p:spPr>
          <a:xfrm>
            <a:off x="3371824" y="3264707"/>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6</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6" name="Oval 135">
            <a:extLst>
              <a:ext uri="{FF2B5EF4-FFF2-40B4-BE49-F238E27FC236}">
                <a16:creationId xmlns:a16="http://schemas.microsoft.com/office/drawing/2014/main" id="{CBB26D9A-A7CB-3FE6-FB1D-9A9B019C7E27}"/>
              </a:ext>
            </a:extLst>
          </p:cNvPr>
          <p:cNvSpPr/>
          <p:nvPr/>
        </p:nvSpPr>
        <p:spPr>
          <a:xfrm>
            <a:off x="3886487" y="268441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7</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7" name="Oval 136">
            <a:extLst>
              <a:ext uri="{FF2B5EF4-FFF2-40B4-BE49-F238E27FC236}">
                <a16:creationId xmlns:a16="http://schemas.microsoft.com/office/drawing/2014/main" id="{E000EDF7-7096-BBC2-FDBA-1D998AF0760E}"/>
              </a:ext>
            </a:extLst>
          </p:cNvPr>
          <p:cNvSpPr/>
          <p:nvPr/>
        </p:nvSpPr>
        <p:spPr>
          <a:xfrm>
            <a:off x="3742277" y="1679767"/>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8</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8" name="Oval 137">
            <a:extLst>
              <a:ext uri="{FF2B5EF4-FFF2-40B4-BE49-F238E27FC236}">
                <a16:creationId xmlns:a16="http://schemas.microsoft.com/office/drawing/2014/main" id="{C24FFAC6-E4BD-729A-A7A4-1B0881414AEA}"/>
              </a:ext>
            </a:extLst>
          </p:cNvPr>
          <p:cNvSpPr/>
          <p:nvPr/>
        </p:nvSpPr>
        <p:spPr>
          <a:xfrm>
            <a:off x="4406643" y="2280099"/>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9</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9" name="Oval 138">
            <a:extLst>
              <a:ext uri="{FF2B5EF4-FFF2-40B4-BE49-F238E27FC236}">
                <a16:creationId xmlns:a16="http://schemas.microsoft.com/office/drawing/2014/main" id="{3C0B8883-58BA-2736-FF6D-7403FCE1555B}"/>
              </a:ext>
            </a:extLst>
          </p:cNvPr>
          <p:cNvSpPr/>
          <p:nvPr/>
        </p:nvSpPr>
        <p:spPr>
          <a:xfrm>
            <a:off x="5814705" y="3023199"/>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10</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0" name="Oval 139">
            <a:extLst>
              <a:ext uri="{FF2B5EF4-FFF2-40B4-BE49-F238E27FC236}">
                <a16:creationId xmlns:a16="http://schemas.microsoft.com/office/drawing/2014/main" id="{019A7D78-77A7-EC4B-EEEB-16AFC9F09A65}"/>
              </a:ext>
            </a:extLst>
          </p:cNvPr>
          <p:cNvSpPr/>
          <p:nvPr/>
        </p:nvSpPr>
        <p:spPr>
          <a:xfrm>
            <a:off x="5795726" y="1661888"/>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11</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1" name="Oval 140">
            <a:extLst>
              <a:ext uri="{FF2B5EF4-FFF2-40B4-BE49-F238E27FC236}">
                <a16:creationId xmlns:a16="http://schemas.microsoft.com/office/drawing/2014/main" id="{13696E0F-12F2-57FA-940E-075374B53FFD}"/>
              </a:ext>
            </a:extLst>
          </p:cNvPr>
          <p:cNvSpPr/>
          <p:nvPr/>
        </p:nvSpPr>
        <p:spPr>
          <a:xfrm>
            <a:off x="7221735" y="356065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12</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2" name="Oval 141">
            <a:extLst>
              <a:ext uri="{FF2B5EF4-FFF2-40B4-BE49-F238E27FC236}">
                <a16:creationId xmlns:a16="http://schemas.microsoft.com/office/drawing/2014/main" id="{FCDFB3D9-1A49-9007-06A8-1AE943360844}"/>
              </a:ext>
            </a:extLst>
          </p:cNvPr>
          <p:cNvSpPr/>
          <p:nvPr/>
        </p:nvSpPr>
        <p:spPr>
          <a:xfrm>
            <a:off x="6026923" y="2291588"/>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13</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3" name="Oval 142">
            <a:extLst>
              <a:ext uri="{FF2B5EF4-FFF2-40B4-BE49-F238E27FC236}">
                <a16:creationId xmlns:a16="http://schemas.microsoft.com/office/drawing/2014/main" id="{842D9295-EA74-289E-6AC3-5F11AB6ACD04}"/>
              </a:ext>
            </a:extLst>
          </p:cNvPr>
          <p:cNvSpPr/>
          <p:nvPr/>
        </p:nvSpPr>
        <p:spPr>
          <a:xfrm>
            <a:off x="5706968" y="3787427"/>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14</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4" name="Oval 143">
            <a:extLst>
              <a:ext uri="{FF2B5EF4-FFF2-40B4-BE49-F238E27FC236}">
                <a16:creationId xmlns:a16="http://schemas.microsoft.com/office/drawing/2014/main" id="{60ECD57B-6D38-A02F-6F41-6635E3AC374E}"/>
              </a:ext>
            </a:extLst>
          </p:cNvPr>
          <p:cNvSpPr/>
          <p:nvPr/>
        </p:nvSpPr>
        <p:spPr>
          <a:xfrm>
            <a:off x="4924946" y="470139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15</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69" name="Oval 168">
            <a:extLst>
              <a:ext uri="{FF2B5EF4-FFF2-40B4-BE49-F238E27FC236}">
                <a16:creationId xmlns:a16="http://schemas.microsoft.com/office/drawing/2014/main" id="{D9F4808A-E9EE-2F0D-6766-032FAE066578}"/>
              </a:ext>
            </a:extLst>
          </p:cNvPr>
          <p:cNvSpPr/>
          <p:nvPr/>
        </p:nvSpPr>
        <p:spPr>
          <a:xfrm>
            <a:off x="4236830" y="4072794"/>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16</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pic>
        <p:nvPicPr>
          <p:cNvPr id="6" name="Picture 5">
            <a:extLst>
              <a:ext uri="{FF2B5EF4-FFF2-40B4-BE49-F238E27FC236}">
                <a16:creationId xmlns:a16="http://schemas.microsoft.com/office/drawing/2014/main" id="{E27B03AF-EAF5-721C-2CFC-ACF30BC32C7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2131" t="6997" r="31782" b="22601"/>
          <a:stretch/>
        </p:blipFill>
        <p:spPr>
          <a:xfrm>
            <a:off x="5347339" y="1740702"/>
            <a:ext cx="268756" cy="274320"/>
          </a:xfrm>
          <a:prstGeom prst="rect">
            <a:avLst/>
          </a:prstGeom>
          <a:solidFill>
            <a:srgbClr val="B5C1CE"/>
          </a:solidFill>
        </p:spPr>
      </p:pic>
      <p:sp>
        <p:nvSpPr>
          <p:cNvPr id="27" name="TextBox 26">
            <a:extLst>
              <a:ext uri="{FF2B5EF4-FFF2-40B4-BE49-F238E27FC236}">
                <a16:creationId xmlns:a16="http://schemas.microsoft.com/office/drawing/2014/main" id="{1BFB16E0-F0F6-C81B-6345-E83374D5050C}"/>
              </a:ext>
            </a:extLst>
          </p:cNvPr>
          <p:cNvSpPr txBox="1"/>
          <p:nvPr/>
        </p:nvSpPr>
        <p:spPr>
          <a:xfrm>
            <a:off x="5136165" y="1959985"/>
            <a:ext cx="6758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AWS RDS DB</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28" name="Picture 2">
            <a:extLst>
              <a:ext uri="{FF2B5EF4-FFF2-40B4-BE49-F238E27FC236}">
                <a16:creationId xmlns:a16="http://schemas.microsoft.com/office/drawing/2014/main" id="{70C127AD-B0E8-40D2-49AD-25AB7B2F52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3523" y="1397577"/>
            <a:ext cx="480365" cy="42674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B9ED5BC-316E-2278-91CF-1E0EFB822027}"/>
              </a:ext>
            </a:extLst>
          </p:cNvPr>
          <p:cNvCxnSpPr>
            <a:cxnSpLocks/>
          </p:cNvCxnSpPr>
          <p:nvPr/>
        </p:nvCxnSpPr>
        <p:spPr>
          <a:xfrm>
            <a:off x="1137884" y="1537044"/>
            <a:ext cx="638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6" descr="GUI color icon. Graphical user interface. Graphical desktop environment.  Computer monitor. Isolated vector illustration 5174852 Vector Art at  Vecteezy">
            <a:extLst>
              <a:ext uri="{FF2B5EF4-FFF2-40B4-BE49-F238E27FC236}">
                <a16:creationId xmlns:a16="http://schemas.microsoft.com/office/drawing/2014/main" id="{6738C59E-5BC0-D93F-6F06-EDB2FCFFCE4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0912" y="1374447"/>
            <a:ext cx="327975" cy="349478"/>
          </a:xfrm>
          <a:prstGeom prst="rect">
            <a:avLst/>
          </a:prstGeom>
          <a:solidFill>
            <a:srgbClr val="B5C1CE"/>
          </a:solidFill>
        </p:spPr>
      </p:pic>
      <p:sp>
        <p:nvSpPr>
          <p:cNvPr id="33" name="TextBox 32">
            <a:extLst>
              <a:ext uri="{FF2B5EF4-FFF2-40B4-BE49-F238E27FC236}">
                <a16:creationId xmlns:a16="http://schemas.microsoft.com/office/drawing/2014/main" id="{F4FBA802-BE0F-DD29-0978-2287EC66DD1C}"/>
              </a:ext>
            </a:extLst>
          </p:cNvPr>
          <p:cNvSpPr txBox="1"/>
          <p:nvPr/>
        </p:nvSpPr>
        <p:spPr>
          <a:xfrm>
            <a:off x="1687655" y="1706009"/>
            <a:ext cx="628046" cy="2000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ptos" panose="020B0004020202020204" pitchFamily="34" charset="0"/>
              </a:rPr>
              <a:t>Machine</a:t>
            </a:r>
            <a:endParaRPr kumimoji="0" lang="en-IN" sz="7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34" name="Picture 4">
            <a:extLst>
              <a:ext uri="{FF2B5EF4-FFF2-40B4-BE49-F238E27FC236}">
                <a16:creationId xmlns:a16="http://schemas.microsoft.com/office/drawing/2014/main" id="{EAE2F906-93D8-AD49-DB67-784929D74E8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28329" y="2197434"/>
            <a:ext cx="548595" cy="365065"/>
          </a:xfrm>
          <a:prstGeom prst="rect">
            <a:avLst/>
          </a:prstGeom>
          <a:solidFill>
            <a:srgbClr val="B5C1CE"/>
          </a:solidFill>
        </p:spPr>
      </p:pic>
      <p:cxnSp>
        <p:nvCxnSpPr>
          <p:cNvPr id="37" name="Connector: Elbow 24">
            <a:extLst>
              <a:ext uri="{FF2B5EF4-FFF2-40B4-BE49-F238E27FC236}">
                <a16:creationId xmlns:a16="http://schemas.microsoft.com/office/drawing/2014/main" id="{306F15D6-4441-B1F3-B10B-286130946A90}"/>
              </a:ext>
            </a:extLst>
          </p:cNvPr>
          <p:cNvCxnSpPr>
            <a:cxnSpLocks/>
            <a:stCxn id="34" idx="2"/>
          </p:cNvCxnSpPr>
          <p:nvPr/>
        </p:nvCxnSpPr>
        <p:spPr>
          <a:xfrm>
            <a:off x="2002627" y="2562499"/>
            <a:ext cx="4547" cy="46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24">
            <a:extLst>
              <a:ext uri="{FF2B5EF4-FFF2-40B4-BE49-F238E27FC236}">
                <a16:creationId xmlns:a16="http://schemas.microsoft.com/office/drawing/2014/main" id="{0475290F-9937-74A4-3238-BEF60BEE5817}"/>
              </a:ext>
            </a:extLst>
          </p:cNvPr>
          <p:cNvCxnSpPr>
            <a:cxnSpLocks/>
            <a:stCxn id="33" idx="2"/>
            <a:endCxn id="34" idx="0"/>
          </p:cNvCxnSpPr>
          <p:nvPr/>
        </p:nvCxnSpPr>
        <p:spPr>
          <a:xfrm>
            <a:off x="2001678" y="1906065"/>
            <a:ext cx="949" cy="29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1D51F24-EF00-9C53-EBC4-E8037F87C94B}"/>
              </a:ext>
            </a:extLst>
          </p:cNvPr>
          <p:cNvCxnSpPr>
            <a:cxnSpLocks/>
            <a:endCxn id="34" idx="3"/>
          </p:cNvCxnSpPr>
          <p:nvPr/>
        </p:nvCxnSpPr>
        <p:spPr>
          <a:xfrm rot="16200000" flipV="1">
            <a:off x="2274553" y="2382338"/>
            <a:ext cx="627170" cy="6224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D398CD5-3D2D-BB08-C639-A6FB5AB13163}"/>
              </a:ext>
            </a:extLst>
          </p:cNvPr>
          <p:cNvSpPr/>
          <p:nvPr/>
        </p:nvSpPr>
        <p:spPr>
          <a:xfrm>
            <a:off x="1315974" y="1290605"/>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55" name="Oval 54">
            <a:extLst>
              <a:ext uri="{FF2B5EF4-FFF2-40B4-BE49-F238E27FC236}">
                <a16:creationId xmlns:a16="http://schemas.microsoft.com/office/drawing/2014/main" id="{6C70DCBC-37E9-FCF8-60E2-BBEFCD7C79F9}"/>
              </a:ext>
            </a:extLst>
          </p:cNvPr>
          <p:cNvSpPr/>
          <p:nvPr/>
        </p:nvSpPr>
        <p:spPr>
          <a:xfrm>
            <a:off x="2068120" y="1928657"/>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58" name="Oval 57">
            <a:extLst>
              <a:ext uri="{FF2B5EF4-FFF2-40B4-BE49-F238E27FC236}">
                <a16:creationId xmlns:a16="http://schemas.microsoft.com/office/drawing/2014/main" id="{1B72405C-278D-7702-2E1B-7485B03FB213}"/>
              </a:ext>
            </a:extLst>
          </p:cNvPr>
          <p:cNvSpPr/>
          <p:nvPr/>
        </p:nvSpPr>
        <p:spPr>
          <a:xfrm>
            <a:off x="2548995" y="2273316"/>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5*</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97" name="Rectangle 96">
            <a:extLst>
              <a:ext uri="{FF2B5EF4-FFF2-40B4-BE49-F238E27FC236}">
                <a16:creationId xmlns:a16="http://schemas.microsoft.com/office/drawing/2014/main" id="{CD67F7D0-4B5D-28E3-62A1-10FA182AE6E8}"/>
              </a:ext>
            </a:extLst>
          </p:cNvPr>
          <p:cNvSpPr/>
          <p:nvPr/>
        </p:nvSpPr>
        <p:spPr>
          <a:xfrm>
            <a:off x="302006" y="2664860"/>
            <a:ext cx="1431371" cy="2053132"/>
          </a:xfrm>
          <a:prstGeom prst="rect">
            <a:avLst/>
          </a:prstGeom>
          <a:noFill/>
          <a:ln w="12700">
            <a:solidFill>
              <a:srgbClr val="0123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98" name="Rectangle 97">
            <a:extLst>
              <a:ext uri="{FF2B5EF4-FFF2-40B4-BE49-F238E27FC236}">
                <a16:creationId xmlns:a16="http://schemas.microsoft.com/office/drawing/2014/main" id="{26E15A73-736C-5D7B-B1C0-EF3D0D7465FA}"/>
              </a:ext>
            </a:extLst>
          </p:cNvPr>
          <p:cNvSpPr/>
          <p:nvPr/>
        </p:nvSpPr>
        <p:spPr>
          <a:xfrm>
            <a:off x="677955" y="1236987"/>
            <a:ext cx="1747428" cy="1359009"/>
          </a:xfrm>
          <a:prstGeom prst="rect">
            <a:avLst/>
          </a:prstGeom>
          <a:noFill/>
          <a:ln w="12700">
            <a:solidFill>
              <a:srgbClr val="0123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08" name="TextBox 107">
            <a:extLst>
              <a:ext uri="{FF2B5EF4-FFF2-40B4-BE49-F238E27FC236}">
                <a16:creationId xmlns:a16="http://schemas.microsoft.com/office/drawing/2014/main" id="{64FE0548-3E75-15BD-58D0-BBA0D312D2A4}"/>
              </a:ext>
            </a:extLst>
          </p:cNvPr>
          <p:cNvSpPr txBox="1"/>
          <p:nvPr/>
        </p:nvSpPr>
        <p:spPr>
          <a:xfrm>
            <a:off x="8034174" y="3410478"/>
            <a:ext cx="39660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ptos" panose="020B0004020202020204" pitchFamily="34" charset="0"/>
              </a:rPr>
              <a:t>Which </a:t>
            </a:r>
            <a:r>
              <a:rPr kumimoji="0" lang="en-US" sz="1000" b="0" i="0" u="none" strike="noStrike" kern="1200" cap="none" spc="0" normalizeH="0" baseline="0" noProof="0">
                <a:ln>
                  <a:noFill/>
                </a:ln>
                <a:solidFill>
                  <a:prstClr val="black"/>
                </a:solidFill>
                <a:effectLst/>
                <a:uLnTx/>
                <a:uFillTx/>
                <a:latin typeface="Aptos" panose="020B0004020202020204" pitchFamily="34" charset="0"/>
              </a:rPr>
              <a:t>invoke lambda to get pre-signed URL for file upload</a:t>
            </a:r>
            <a:r>
              <a:rPr kumimoji="0" lang="en-IN" sz="1000" b="0" i="0" u="none" strike="noStrike" kern="1200" cap="none" spc="0" normalizeH="0" baseline="0" noProof="0">
                <a:ln>
                  <a:noFill/>
                </a:ln>
                <a:solidFill>
                  <a:prstClr val="black"/>
                </a:solidFill>
                <a:effectLst/>
                <a:uLnTx/>
                <a:uFillTx/>
                <a:latin typeface="Aptos" panose="020B0004020202020204" pitchFamily="34" charset="0"/>
              </a:rPr>
              <a:t> and </a:t>
            </a:r>
            <a:r>
              <a:rPr kumimoji="0" lang="en-US" sz="1000" b="0" i="0" u="none" strike="noStrike" kern="1200" cap="none" spc="0" normalizeH="0" baseline="0" noProof="0">
                <a:ln>
                  <a:noFill/>
                </a:ln>
                <a:solidFill>
                  <a:prstClr val="black"/>
                </a:solidFill>
                <a:effectLst/>
                <a:uLnTx/>
                <a:uFillTx/>
                <a:latin typeface="Aptos" panose="020B0004020202020204" pitchFamily="34" charset="0"/>
              </a:rPr>
              <a:t>generate pre-signed URL for file upload and send it back to GUI and API</a:t>
            </a:r>
          </a:p>
        </p:txBody>
      </p:sp>
      <p:grpSp>
        <p:nvGrpSpPr>
          <p:cNvPr id="113" name="Group 112">
            <a:extLst>
              <a:ext uri="{FF2B5EF4-FFF2-40B4-BE49-F238E27FC236}">
                <a16:creationId xmlns:a16="http://schemas.microsoft.com/office/drawing/2014/main" id="{3FD3F562-27C9-74FB-EF12-3DF5639561AC}"/>
              </a:ext>
            </a:extLst>
          </p:cNvPr>
          <p:cNvGrpSpPr/>
          <p:nvPr/>
        </p:nvGrpSpPr>
        <p:grpSpPr>
          <a:xfrm>
            <a:off x="10184622" y="1543069"/>
            <a:ext cx="1785092" cy="1231106"/>
            <a:chOff x="10221406" y="1089398"/>
            <a:chExt cx="1785092" cy="1231106"/>
          </a:xfrm>
        </p:grpSpPr>
        <p:sp>
          <p:nvSpPr>
            <p:cNvPr id="106" name="TextBox 105">
              <a:extLst>
                <a:ext uri="{FF2B5EF4-FFF2-40B4-BE49-F238E27FC236}">
                  <a16:creationId xmlns:a16="http://schemas.microsoft.com/office/drawing/2014/main" id="{1BA08880-22DA-4D2F-6AD2-BDE56EFF86FD}"/>
                </a:ext>
              </a:extLst>
            </p:cNvPr>
            <p:cNvSpPr txBox="1"/>
            <p:nvPr/>
          </p:nvSpPr>
          <p:spPr>
            <a:xfrm>
              <a:off x="10221406" y="1089398"/>
              <a:ext cx="178509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100" b="1" i="0" u="none" strike="noStrike" kern="1200" cap="none" spc="0" normalizeH="0" baseline="0" noProof="0">
                  <a:ln>
                    <a:noFill/>
                  </a:ln>
                  <a:solidFill>
                    <a:srgbClr val="000000"/>
                  </a:solidFill>
                  <a:effectLst/>
                  <a:uLnTx/>
                  <a:uFillTx/>
                  <a:latin typeface="Aptos" panose="020B0004020202020204" pitchFamily="34" charset="0"/>
                </a:rPr>
                <a:t>Endpoints Framework</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ptos" panose="020B0004020202020204" pitchFamily="34" charset="0"/>
                </a:rPr>
                <a:t>Machine </a:t>
              </a:r>
              <a:r>
                <a:rPr kumimoji="0" lang="en-GB" sz="1050" b="0" i="0" u="none" strike="noStrike" kern="1200" cap="none" spc="0" normalizeH="0" baseline="0" noProof="0">
                  <a:ln>
                    <a:noFill/>
                  </a:ln>
                  <a:solidFill>
                    <a:srgbClr val="000000"/>
                  </a:solidFill>
                  <a:effectLst/>
                  <a:uLnTx/>
                  <a:uFillTx/>
                  <a:latin typeface="Aptos" panose="020B0004020202020204" pitchFamily="34" charset="0"/>
                </a:rPr>
                <a:t>sends Client credentials  to Cognito and retrieve access token which</a:t>
              </a:r>
              <a:r>
                <a:rPr kumimoji="0" lang="en-GB" sz="1050" b="1" i="0" u="none" strike="noStrike" kern="1200" cap="none" spc="0" normalizeH="0" baseline="0" noProof="0">
                  <a:ln>
                    <a:noFill/>
                  </a:ln>
                  <a:solidFill>
                    <a:srgbClr val="000000"/>
                  </a:solidFill>
                  <a:effectLst/>
                  <a:uLnTx/>
                  <a:uFillTx/>
                  <a:latin typeface="Aptos" panose="020B0004020202020204" pitchFamily="34" charset="0"/>
                </a:rPr>
                <a:t> </a:t>
              </a:r>
              <a:r>
                <a:rPr kumimoji="0" lang="en-GB" sz="1050" b="0" i="0" u="none" strike="noStrike" kern="1200" cap="none" spc="0" normalizeH="0" baseline="0" noProof="0">
                  <a:ln>
                    <a:noFill/>
                  </a:ln>
                  <a:solidFill>
                    <a:prstClr val="black"/>
                  </a:solidFill>
                  <a:effectLst/>
                  <a:uLnTx/>
                  <a:uFillTx/>
                  <a:latin typeface="Aptos" panose="020B0004020202020204" pitchFamily="34" charset="0"/>
                </a:rPr>
                <a:t>Include the access key received for all requests</a:t>
              </a:r>
              <a:endParaRPr kumimoji="0" lang="en-IN" sz="105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110" name="Oval 109">
              <a:extLst>
                <a:ext uri="{FF2B5EF4-FFF2-40B4-BE49-F238E27FC236}">
                  <a16:creationId xmlns:a16="http://schemas.microsoft.com/office/drawing/2014/main" id="{C5DC86EC-562B-3961-F34F-20A2353AAAA6}"/>
                </a:ext>
              </a:extLst>
            </p:cNvPr>
            <p:cNvSpPr/>
            <p:nvPr/>
          </p:nvSpPr>
          <p:spPr>
            <a:xfrm>
              <a:off x="11738834" y="112356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grpSp>
      <p:grpSp>
        <p:nvGrpSpPr>
          <p:cNvPr id="114" name="Group 113">
            <a:extLst>
              <a:ext uri="{FF2B5EF4-FFF2-40B4-BE49-F238E27FC236}">
                <a16:creationId xmlns:a16="http://schemas.microsoft.com/office/drawing/2014/main" id="{8C6251B7-AE56-A4D0-C633-B26831EC6614}"/>
              </a:ext>
            </a:extLst>
          </p:cNvPr>
          <p:cNvGrpSpPr/>
          <p:nvPr/>
        </p:nvGrpSpPr>
        <p:grpSpPr>
          <a:xfrm>
            <a:off x="8062072" y="1581678"/>
            <a:ext cx="1916230" cy="1215717"/>
            <a:chOff x="8087997" y="1036075"/>
            <a:chExt cx="1639858" cy="1215717"/>
          </a:xfrm>
        </p:grpSpPr>
        <p:sp>
          <p:nvSpPr>
            <p:cNvPr id="105" name="TextBox 104">
              <a:extLst>
                <a:ext uri="{FF2B5EF4-FFF2-40B4-BE49-F238E27FC236}">
                  <a16:creationId xmlns:a16="http://schemas.microsoft.com/office/drawing/2014/main" id="{F18D66EC-6572-FBC1-2585-EE27CF650E0A}"/>
                </a:ext>
              </a:extLst>
            </p:cNvPr>
            <p:cNvSpPr txBox="1"/>
            <p:nvPr/>
          </p:nvSpPr>
          <p:spPr>
            <a:xfrm>
              <a:off x="8087997" y="1036075"/>
              <a:ext cx="1639858" cy="1215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050" b="1" i="0" u="none" strike="noStrike" kern="1200" cap="none" spc="0" normalizeH="0" baseline="0" noProof="0">
                  <a:ln>
                    <a:noFill/>
                  </a:ln>
                  <a:solidFill>
                    <a:srgbClr val="000000"/>
                  </a:solidFill>
                  <a:effectLst/>
                  <a:uLnTx/>
                  <a:uFillTx/>
                  <a:latin typeface="Aptos" panose="020B0004020202020204" pitchFamily="34" charset="0"/>
                </a:rPr>
                <a:t>UI Framework </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ptos" panose="020B0004020202020204" pitchFamily="34" charset="0"/>
                </a:rPr>
                <a:t>User logs to GUI with his enterprise email where</a:t>
              </a:r>
              <a:r>
                <a:rPr kumimoji="0" lang="en-GB" sz="1050" b="1" i="0" u="none" strike="noStrike" kern="1200" cap="none" spc="0" normalizeH="0" baseline="0" noProof="0">
                  <a:ln>
                    <a:noFill/>
                  </a:ln>
                  <a:solidFill>
                    <a:srgbClr val="000000"/>
                  </a:solidFill>
                  <a:effectLst/>
                  <a:uLnTx/>
                  <a:uFillTx/>
                  <a:latin typeface="Aptos" panose="020B0004020202020204" pitchFamily="34" charset="0"/>
                </a:rPr>
                <a:t> </a:t>
              </a:r>
              <a:r>
                <a:rPr kumimoji="0" lang="en-US" sz="1050" b="0" i="0" u="none" strike="noStrike" kern="1200" cap="none" spc="0" normalizeH="0" baseline="0" noProof="0">
                  <a:ln>
                    <a:noFill/>
                  </a:ln>
                  <a:solidFill>
                    <a:prstClr val="black"/>
                  </a:solidFill>
                  <a:effectLst/>
                  <a:uLnTx/>
                  <a:uFillTx/>
                  <a:latin typeface="Aptos" panose="020B0004020202020204" pitchFamily="34" charset="0"/>
                </a:rPr>
                <a:t>SSO Authentication is done along with application specific access</a:t>
              </a:r>
            </a:p>
          </p:txBody>
        </p:sp>
        <p:sp>
          <p:nvSpPr>
            <p:cNvPr id="112" name="Oval 111">
              <a:extLst>
                <a:ext uri="{FF2B5EF4-FFF2-40B4-BE49-F238E27FC236}">
                  <a16:creationId xmlns:a16="http://schemas.microsoft.com/office/drawing/2014/main" id="{AE6988C5-DE7B-33ED-DAB7-997E4B86473A}"/>
                </a:ext>
              </a:extLst>
            </p:cNvPr>
            <p:cNvSpPr/>
            <p:nvPr/>
          </p:nvSpPr>
          <p:spPr>
            <a:xfrm>
              <a:off x="9166790" y="1116284"/>
              <a:ext cx="172873" cy="150033"/>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grpSp>
      <p:cxnSp>
        <p:nvCxnSpPr>
          <p:cNvPr id="116" name="Straight Arrow Connector 115">
            <a:extLst>
              <a:ext uri="{FF2B5EF4-FFF2-40B4-BE49-F238E27FC236}">
                <a16:creationId xmlns:a16="http://schemas.microsoft.com/office/drawing/2014/main" id="{3B073730-0B2A-90F4-8ACF-01BB201C9FFB}"/>
              </a:ext>
            </a:extLst>
          </p:cNvPr>
          <p:cNvCxnSpPr>
            <a:cxnSpLocks/>
          </p:cNvCxnSpPr>
          <p:nvPr/>
        </p:nvCxnSpPr>
        <p:spPr>
          <a:xfrm>
            <a:off x="9020187" y="2797395"/>
            <a:ext cx="10581" cy="29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72B9FE9-206E-5504-D9CA-0C89DA561AEE}"/>
              </a:ext>
            </a:extLst>
          </p:cNvPr>
          <p:cNvCxnSpPr>
            <a:cxnSpLocks/>
          </p:cNvCxnSpPr>
          <p:nvPr/>
        </p:nvCxnSpPr>
        <p:spPr>
          <a:xfrm>
            <a:off x="11077168" y="2774175"/>
            <a:ext cx="0" cy="283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B445FEC8-5AC2-3C08-838A-F307D348C1BA}"/>
              </a:ext>
            </a:extLst>
          </p:cNvPr>
          <p:cNvSpPr/>
          <p:nvPr/>
        </p:nvSpPr>
        <p:spPr>
          <a:xfrm>
            <a:off x="8115321" y="325865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3</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15" name="Oval 114">
            <a:extLst>
              <a:ext uri="{FF2B5EF4-FFF2-40B4-BE49-F238E27FC236}">
                <a16:creationId xmlns:a16="http://schemas.microsoft.com/office/drawing/2014/main" id="{63C6DFD1-8906-81A2-9593-5D066246348C}"/>
              </a:ext>
            </a:extLst>
          </p:cNvPr>
          <p:cNvSpPr/>
          <p:nvPr/>
        </p:nvSpPr>
        <p:spPr>
          <a:xfrm>
            <a:off x="8617931" y="325640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5</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2" name="Oval 121">
            <a:extLst>
              <a:ext uri="{FF2B5EF4-FFF2-40B4-BE49-F238E27FC236}">
                <a16:creationId xmlns:a16="http://schemas.microsoft.com/office/drawing/2014/main" id="{95ED1B4C-4993-442D-8B66-5B72EAA3D5EF}"/>
              </a:ext>
            </a:extLst>
          </p:cNvPr>
          <p:cNvSpPr/>
          <p:nvPr/>
        </p:nvSpPr>
        <p:spPr>
          <a:xfrm>
            <a:off x="8372430" y="3259908"/>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4</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3" name="TextBox 122">
            <a:extLst>
              <a:ext uri="{FF2B5EF4-FFF2-40B4-BE49-F238E27FC236}">
                <a16:creationId xmlns:a16="http://schemas.microsoft.com/office/drawing/2014/main" id="{968122F7-BA88-AB42-A3AE-98796962680C}"/>
              </a:ext>
            </a:extLst>
          </p:cNvPr>
          <p:cNvSpPr txBox="1"/>
          <p:nvPr/>
        </p:nvSpPr>
        <p:spPr>
          <a:xfrm>
            <a:off x="8062072" y="4240666"/>
            <a:ext cx="39660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ptos" panose="020B0004020202020204" pitchFamily="34" charset="0"/>
              </a:rPr>
              <a:t>Now,</a:t>
            </a:r>
            <a:r>
              <a:rPr kumimoji="0" lang="en-US" sz="1000" b="0" i="0" u="none" strike="noStrike" kern="1200" cap="none" spc="0" normalizeH="0" baseline="0" noProof="0">
                <a:ln>
                  <a:noFill/>
                </a:ln>
                <a:solidFill>
                  <a:prstClr val="black"/>
                </a:solidFill>
                <a:effectLst/>
                <a:uLnTx/>
                <a:uFillTx/>
                <a:latin typeface="Aptos" panose="020B0004020202020204" pitchFamily="34" charset="0"/>
              </a:rPr>
              <a:t> trigger on s3 put invokes lambda with file metadata</a:t>
            </a:r>
            <a:r>
              <a:rPr kumimoji="0" lang="en-IN" sz="1000" b="0" i="0" u="none" strike="noStrike" kern="1200" cap="none" spc="0" normalizeH="0" baseline="0" noProof="0">
                <a:ln>
                  <a:noFill/>
                </a:ln>
                <a:solidFill>
                  <a:prstClr val="black"/>
                </a:solidFill>
                <a:effectLst/>
                <a:uLnTx/>
                <a:uFillTx/>
                <a:latin typeface="Aptos" panose="020B0004020202020204" pitchFamily="34" charset="0"/>
              </a:rPr>
              <a:t> which</a:t>
            </a:r>
            <a:r>
              <a:rPr kumimoji="0" lang="en-GB" sz="1000" b="1" i="0" u="none" strike="noStrike" kern="1200" cap="none" spc="0" normalizeH="0" baseline="0" noProof="0">
                <a:ln>
                  <a:noFill/>
                </a:ln>
                <a:solidFill>
                  <a:srgbClr val="000000"/>
                </a:solidFill>
                <a:effectLst/>
                <a:uLnTx/>
                <a:uFillTx/>
                <a:latin typeface="Aptos" panose="020B0004020202020204" pitchFamily="34" charset="0"/>
              </a:rPr>
              <a:t> </a:t>
            </a:r>
            <a:r>
              <a:rPr kumimoji="0" lang="en-US" sz="1000" b="0" i="0" u="none" strike="noStrike" kern="1200" cap="none" spc="0" normalizeH="0" baseline="0" noProof="0">
                <a:ln>
                  <a:noFill/>
                </a:ln>
                <a:solidFill>
                  <a:prstClr val="black"/>
                </a:solidFill>
                <a:effectLst/>
                <a:uLnTx/>
                <a:uFillTx/>
                <a:latin typeface="Aptos" panose="020B0004020202020204" pitchFamily="34" charset="0"/>
              </a:rPr>
              <a:t>push file upload logs to DB queue for processing and , all the logs are pushed to AWS CloudWatch for debugging</a:t>
            </a:r>
            <a:endParaRPr kumimoji="0" lang="en-IN" sz="1000" b="0"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124" name="TextBox 123">
            <a:extLst>
              <a:ext uri="{FF2B5EF4-FFF2-40B4-BE49-F238E27FC236}">
                <a16:creationId xmlns:a16="http://schemas.microsoft.com/office/drawing/2014/main" id="{E2EBC1C5-4DEB-578D-D812-38E4F0862438}"/>
              </a:ext>
            </a:extLst>
          </p:cNvPr>
          <p:cNvSpPr txBox="1"/>
          <p:nvPr/>
        </p:nvSpPr>
        <p:spPr>
          <a:xfrm>
            <a:off x="8062072" y="5091795"/>
            <a:ext cx="39660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rPr>
              <a:t>Now, Glue jobs reads files from s3, apply DQ checks and move files to success/partial-success/error /reject folders and update the status back to RDS.</a:t>
            </a:r>
          </a:p>
        </p:txBody>
      </p:sp>
      <p:sp>
        <p:nvSpPr>
          <p:cNvPr id="125" name="TextBox 124">
            <a:extLst>
              <a:ext uri="{FF2B5EF4-FFF2-40B4-BE49-F238E27FC236}">
                <a16:creationId xmlns:a16="http://schemas.microsoft.com/office/drawing/2014/main" id="{A2268959-27F9-6067-A3E1-68678DBACF20}"/>
              </a:ext>
            </a:extLst>
          </p:cNvPr>
          <p:cNvSpPr txBox="1"/>
          <p:nvPr/>
        </p:nvSpPr>
        <p:spPr>
          <a:xfrm>
            <a:off x="8062072" y="5948577"/>
            <a:ext cx="39660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0B0004020202020204" pitchFamily="34" charset="0"/>
              </a:rPr>
              <a:t>Successful files are moved to processed bucket and</a:t>
            </a:r>
            <a:r>
              <a:rPr kumimoji="0" lang="en-US" sz="1000" b="1" i="0" u="none" strike="noStrike" kern="1200" cap="none" spc="0" normalizeH="0" baseline="0" noProof="0">
                <a:ln>
                  <a:noFill/>
                </a:ln>
                <a:solidFill>
                  <a:prstClr val="black"/>
                </a:solidFill>
                <a:effectLst/>
                <a:uLnTx/>
                <a:uFillTx/>
                <a:latin typeface="Aptos" panose="020B0004020202020204" pitchFamily="34" charset="0"/>
              </a:rPr>
              <a:t> </a:t>
            </a:r>
            <a:r>
              <a:rPr kumimoji="0" lang="en-US" sz="1000" b="0" i="0" u="none" strike="noStrike" kern="1200" cap="none" spc="0" normalizeH="0" baseline="0" noProof="0">
                <a:ln>
                  <a:noFill/>
                </a:ln>
                <a:solidFill>
                  <a:prstClr val="black"/>
                </a:solidFill>
                <a:effectLst/>
                <a:uLnTx/>
                <a:uFillTx/>
                <a:latin typeface="Aptos" panose="020B0004020202020204" pitchFamily="34" charset="0"/>
              </a:rPr>
              <a:t>email notification is sent with processed status and a summary of DQ results</a:t>
            </a:r>
          </a:p>
        </p:txBody>
      </p:sp>
      <p:sp>
        <p:nvSpPr>
          <p:cNvPr id="126" name="Oval 125">
            <a:extLst>
              <a:ext uri="{FF2B5EF4-FFF2-40B4-BE49-F238E27FC236}">
                <a16:creationId xmlns:a16="http://schemas.microsoft.com/office/drawing/2014/main" id="{87FBF71C-D5EC-F634-C217-CEC8CEBA3AC5}"/>
              </a:ext>
            </a:extLst>
          </p:cNvPr>
          <p:cNvSpPr/>
          <p:nvPr/>
        </p:nvSpPr>
        <p:spPr>
          <a:xfrm>
            <a:off x="8872109" y="326338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6</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7" name="Oval 126">
            <a:extLst>
              <a:ext uri="{FF2B5EF4-FFF2-40B4-BE49-F238E27FC236}">
                <a16:creationId xmlns:a16="http://schemas.microsoft.com/office/drawing/2014/main" id="{5260253B-2B3E-3934-A017-CE5DDEB53FE7}"/>
              </a:ext>
            </a:extLst>
          </p:cNvPr>
          <p:cNvSpPr/>
          <p:nvPr/>
        </p:nvSpPr>
        <p:spPr>
          <a:xfrm>
            <a:off x="8152315" y="4054840"/>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7</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8" name="Oval 127">
            <a:extLst>
              <a:ext uri="{FF2B5EF4-FFF2-40B4-BE49-F238E27FC236}">
                <a16:creationId xmlns:a16="http://schemas.microsoft.com/office/drawing/2014/main" id="{20C5225B-5051-8037-C3A7-8FFB3EE0916D}"/>
              </a:ext>
            </a:extLst>
          </p:cNvPr>
          <p:cNvSpPr/>
          <p:nvPr/>
        </p:nvSpPr>
        <p:spPr>
          <a:xfrm>
            <a:off x="8402457" y="405572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8</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9" name="Oval 128">
            <a:extLst>
              <a:ext uri="{FF2B5EF4-FFF2-40B4-BE49-F238E27FC236}">
                <a16:creationId xmlns:a16="http://schemas.microsoft.com/office/drawing/2014/main" id="{A829FF80-BCE4-5D4A-46B4-977875CB91F2}"/>
              </a:ext>
            </a:extLst>
          </p:cNvPr>
          <p:cNvSpPr/>
          <p:nvPr/>
        </p:nvSpPr>
        <p:spPr>
          <a:xfrm>
            <a:off x="8662744" y="405572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9</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5" name="Oval 144">
            <a:extLst>
              <a:ext uri="{FF2B5EF4-FFF2-40B4-BE49-F238E27FC236}">
                <a16:creationId xmlns:a16="http://schemas.microsoft.com/office/drawing/2014/main" id="{32FC5E0A-ECE4-9B31-11C0-092981FF4582}"/>
              </a:ext>
            </a:extLst>
          </p:cNvPr>
          <p:cNvSpPr/>
          <p:nvPr/>
        </p:nvSpPr>
        <p:spPr>
          <a:xfrm>
            <a:off x="8923031" y="405572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13</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6" name="Oval 145">
            <a:extLst>
              <a:ext uri="{FF2B5EF4-FFF2-40B4-BE49-F238E27FC236}">
                <a16:creationId xmlns:a16="http://schemas.microsoft.com/office/drawing/2014/main" id="{D96FA2EB-5D78-D37D-8CE8-A5C13FF42B8F}"/>
              </a:ext>
            </a:extLst>
          </p:cNvPr>
          <p:cNvSpPr/>
          <p:nvPr/>
        </p:nvSpPr>
        <p:spPr>
          <a:xfrm>
            <a:off x="9183318" y="4055722"/>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16</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7" name="Oval 146">
            <a:extLst>
              <a:ext uri="{FF2B5EF4-FFF2-40B4-BE49-F238E27FC236}">
                <a16:creationId xmlns:a16="http://schemas.microsoft.com/office/drawing/2014/main" id="{DB1D53C1-5C3E-65E0-34DE-CB9B019B31B5}"/>
              </a:ext>
            </a:extLst>
          </p:cNvPr>
          <p:cNvSpPr/>
          <p:nvPr/>
        </p:nvSpPr>
        <p:spPr>
          <a:xfrm>
            <a:off x="8115193" y="578906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12</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8" name="Oval 147">
            <a:extLst>
              <a:ext uri="{FF2B5EF4-FFF2-40B4-BE49-F238E27FC236}">
                <a16:creationId xmlns:a16="http://schemas.microsoft.com/office/drawing/2014/main" id="{E7E5EDF8-F5C9-B6A9-A47B-3FAD20E6B68F}"/>
              </a:ext>
            </a:extLst>
          </p:cNvPr>
          <p:cNvSpPr/>
          <p:nvPr/>
        </p:nvSpPr>
        <p:spPr>
          <a:xfrm>
            <a:off x="8136553" y="4899285"/>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10</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49" name="Oval 148">
            <a:extLst>
              <a:ext uri="{FF2B5EF4-FFF2-40B4-BE49-F238E27FC236}">
                <a16:creationId xmlns:a16="http://schemas.microsoft.com/office/drawing/2014/main" id="{221B6104-CAD7-5EDE-1637-0B2BF41366DF}"/>
              </a:ext>
            </a:extLst>
          </p:cNvPr>
          <p:cNvSpPr/>
          <p:nvPr/>
        </p:nvSpPr>
        <p:spPr>
          <a:xfrm>
            <a:off x="8398014" y="4899285"/>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11</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51" name="Oval 150">
            <a:extLst>
              <a:ext uri="{FF2B5EF4-FFF2-40B4-BE49-F238E27FC236}">
                <a16:creationId xmlns:a16="http://schemas.microsoft.com/office/drawing/2014/main" id="{9B9D4A44-9CD3-4DAE-64C4-1AF1CD707A1C}"/>
              </a:ext>
            </a:extLst>
          </p:cNvPr>
          <p:cNvSpPr/>
          <p:nvPr/>
        </p:nvSpPr>
        <p:spPr>
          <a:xfrm>
            <a:off x="8398014" y="578906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14</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52" name="Oval 151">
            <a:extLst>
              <a:ext uri="{FF2B5EF4-FFF2-40B4-BE49-F238E27FC236}">
                <a16:creationId xmlns:a16="http://schemas.microsoft.com/office/drawing/2014/main" id="{14B9C594-4D2A-4113-2444-1BA13B1BE59C}"/>
              </a:ext>
            </a:extLst>
          </p:cNvPr>
          <p:cNvSpPr/>
          <p:nvPr/>
        </p:nvSpPr>
        <p:spPr>
          <a:xfrm>
            <a:off x="8680835" y="5786973"/>
            <a:ext cx="215474" cy="196702"/>
          </a:xfrm>
          <a:prstGeom prst="ellipse">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ptos" panose="020B0004020202020204" pitchFamily="34" charset="0"/>
              </a:rPr>
              <a:t>15</a:t>
            </a:r>
            <a:endParaRPr kumimoji="0" lang="en-IN" sz="800" b="0" i="0" u="none" strike="noStrike" kern="1200" cap="none" spc="0" normalizeH="0" baseline="0" noProof="0">
              <a:ln>
                <a:noFill/>
              </a:ln>
              <a:solidFill>
                <a:srgbClr val="FFFFFF"/>
              </a:solidFill>
              <a:effectLst/>
              <a:uLnTx/>
              <a:uFillTx/>
              <a:latin typeface="Aptos" panose="020B0004020202020204" pitchFamily="34" charset="0"/>
            </a:endParaRPr>
          </a:p>
        </p:txBody>
      </p:sp>
      <p:pic>
        <p:nvPicPr>
          <p:cNvPr id="85" name="Graphic 84" descr="Users outline">
            <a:extLst>
              <a:ext uri="{FF2B5EF4-FFF2-40B4-BE49-F238E27FC236}">
                <a16:creationId xmlns:a16="http://schemas.microsoft.com/office/drawing/2014/main" id="{E1A7E936-4B7C-28E8-B436-C3CDF771C5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0765" y="4376442"/>
            <a:ext cx="303374" cy="303374"/>
          </a:xfrm>
          <a:prstGeom prst="rect">
            <a:avLst/>
          </a:prstGeom>
        </p:spPr>
      </p:pic>
    </p:spTree>
    <p:extLst>
      <p:ext uri="{BB962C8B-B14F-4D97-AF65-F5344CB8AC3E}">
        <p14:creationId xmlns:p14="http://schemas.microsoft.com/office/powerpoint/2010/main" val="21270668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6500-C42E-A8BD-7520-CCB8932C1E6B}"/>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B24D54-95AA-44F4-86D6-4D715ADC2F46}"/>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F1A5EB4F-E5AD-37BE-1DFB-9B8B8F69CB99}"/>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7C27CB6B-D79E-6EEC-F537-2F24CEBB6DA5}"/>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Success</a:t>
            </a: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p:txBody>
      </p:sp>
      <p:sp>
        <p:nvSpPr>
          <p:cNvPr id="11" name="Text Placeholder 3">
            <a:extLst>
              <a:ext uri="{FF2B5EF4-FFF2-40B4-BE49-F238E27FC236}">
                <a16:creationId xmlns:a16="http://schemas.microsoft.com/office/drawing/2014/main" id="{4DF501FB-DEAA-FAAA-F25B-DBA14ADD082A}"/>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A3054D3E-AFDC-5E24-2B2D-47B90C063CFF}"/>
              </a:ext>
            </a:extLst>
          </p:cNvPr>
          <p:cNvSpPr txBox="1"/>
          <p:nvPr/>
        </p:nvSpPr>
        <p:spPr>
          <a:xfrm>
            <a:off x="941294" y="34962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35D9EC18-52D7-1242-1962-3E7B00BB34C1}"/>
              </a:ext>
            </a:extLst>
          </p:cNvPr>
          <p:cNvSpPr txBox="1"/>
          <p:nvPr/>
        </p:nvSpPr>
        <p:spPr>
          <a:xfrm>
            <a:off x="941294" y="32041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72A1062C-0B98-F532-F5A3-76A042EBC0E8}"/>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C808FE05-0D52-5F54-AA08-723DD72259C1}"/>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37</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156D23D3-B5C7-882F-69FA-17C1FF3A986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F01094-171F-A251-08EB-ADF4056E0AC4}"/>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Detailed Success Stories</a:t>
            </a: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535FDA9C-4478-E382-4A25-BFA1FAE0D8E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2384130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2A6FFD0-FA9B-318D-6146-17BCB5745F27}"/>
              </a:ext>
            </a:extLst>
          </p:cNvPr>
          <p:cNvSpPr>
            <a:spLocks noGrp="1"/>
          </p:cNvSpPr>
          <p:nvPr>
            <p:ph type="pic" sz="quarter" idx="13"/>
          </p:nvPr>
        </p:nvSpPr>
        <p:spPr>
          <a:solidFill>
            <a:schemeClr val="accent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60ACEA90-DF74-A85E-0F8E-B3A974FC1C69}"/>
              </a:ext>
            </a:extLst>
          </p:cNvPr>
          <p:cNvSpPr>
            <a:spLocks noGrp="1"/>
          </p:cNvSpPr>
          <p:nvPr>
            <p:ph type="title"/>
          </p:nvPr>
        </p:nvSpPr>
        <p:spPr/>
        <p:txBody>
          <a:bodyPr/>
          <a:lstStyle/>
          <a:p>
            <a:r>
              <a:rPr lang="en-US">
                <a:solidFill>
                  <a:schemeClr val="bg1"/>
                </a:solidFill>
                <a:latin typeface="Aptos" panose="020B0004020202020204" pitchFamily="34" charset="0"/>
              </a:rPr>
              <a:t>Solution Architecture to Enable CDP</a:t>
            </a:r>
          </a:p>
        </p:txBody>
      </p:sp>
      <p:pic>
        <p:nvPicPr>
          <p:cNvPr id="4" name="Picture 3">
            <a:extLst>
              <a:ext uri="{FF2B5EF4-FFF2-40B4-BE49-F238E27FC236}">
                <a16:creationId xmlns:a16="http://schemas.microsoft.com/office/drawing/2014/main" id="{A0290160-FC20-19A0-AEB0-4EA243DE30E6}"/>
              </a:ext>
            </a:extLst>
          </p:cNvPr>
          <p:cNvPicPr>
            <a:picLocks noChangeAspect="1"/>
          </p:cNvPicPr>
          <p:nvPr/>
        </p:nvPicPr>
        <p:blipFill>
          <a:blip r:embed="rId2"/>
          <a:stretch>
            <a:fillRect/>
          </a:stretch>
        </p:blipFill>
        <p:spPr>
          <a:xfrm>
            <a:off x="365760" y="1257519"/>
            <a:ext cx="8421401" cy="4970104"/>
          </a:xfrm>
          <a:prstGeom prst="rect">
            <a:avLst/>
          </a:prstGeom>
        </p:spPr>
      </p:pic>
      <p:sp>
        <p:nvSpPr>
          <p:cNvPr id="5" name="TextBox 4">
            <a:extLst>
              <a:ext uri="{FF2B5EF4-FFF2-40B4-BE49-F238E27FC236}">
                <a16:creationId xmlns:a16="http://schemas.microsoft.com/office/drawing/2014/main" id="{E9AF36CC-90FD-5743-F72D-8A3223DE2F64}"/>
              </a:ext>
            </a:extLst>
          </p:cNvPr>
          <p:cNvSpPr txBox="1"/>
          <p:nvPr/>
        </p:nvSpPr>
        <p:spPr>
          <a:xfrm>
            <a:off x="9362940" y="1288984"/>
            <a:ext cx="2681555" cy="4431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bg1"/>
                </a:solidFill>
                <a:effectLst/>
                <a:uLnTx/>
                <a:uFillTx/>
                <a:latin typeface="Aptos SemiBold" panose="020B0004020202020204" pitchFamily="34" charset="0"/>
              </a:rPr>
              <a:t>Salient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u="none" strike="noStrike" kern="1200" cap="none" spc="0" normalizeH="0" baseline="0" noProof="0">
              <a:ln>
                <a:noFill/>
              </a:ln>
              <a:solidFill>
                <a:schemeClr val="bg1"/>
              </a:solidFill>
              <a:effectLst/>
              <a:uLnTx/>
              <a:uFillTx/>
              <a:latin typeface="Aptos SemiBold" panose="020B00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a:ln>
                  <a:noFill/>
                </a:ln>
                <a:solidFill>
                  <a:schemeClr val="bg1"/>
                </a:solidFill>
                <a:effectLst/>
                <a:uLnTx/>
                <a:uFillTx/>
                <a:latin typeface="Aptos Light" panose="020B0004020202020204" pitchFamily="34" charset="0"/>
              </a:rPr>
              <a:t>One stop for Global Data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400" u="none" strike="noStrike" kern="1200" cap="none" spc="0" normalizeH="0" baseline="0" noProof="0">
                <a:ln>
                  <a:noFill/>
                </a:ln>
                <a:solidFill>
                  <a:schemeClr val="bg1"/>
                </a:solidFill>
                <a:effectLst/>
                <a:uLnTx/>
                <a:uFillTx/>
                <a:latin typeface="Aptos Light" panose="020B0004020202020204" pitchFamily="34" charset="0"/>
              </a:rPr>
              <a:t>Consolidated and Integrated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400" u="none" strike="noStrike" kern="1200" cap="none" spc="0" normalizeH="0" baseline="0" noProof="0">
                <a:ln>
                  <a:noFill/>
                </a:ln>
                <a:solidFill>
                  <a:schemeClr val="bg1"/>
                </a:solidFill>
                <a:effectLst/>
                <a:uLnTx/>
                <a:uFillTx/>
                <a:latin typeface="Aptos Light" panose="020B0004020202020204" pitchFamily="34" charset="0"/>
              </a:rPr>
              <a:t>Standardized Data Definitions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a:ln>
                  <a:noFill/>
                </a:ln>
                <a:solidFill>
                  <a:schemeClr val="bg1"/>
                </a:solidFill>
                <a:effectLst/>
                <a:uLnTx/>
                <a:uFillTx/>
                <a:latin typeface="Aptos Light" panose="020B0004020202020204" pitchFamily="34" charset="0"/>
              </a:rPr>
              <a:t>Self Service and Data Democratization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a:ln>
                  <a:noFill/>
                </a:ln>
                <a:solidFill>
                  <a:schemeClr val="bg1"/>
                </a:solidFill>
                <a:effectLst/>
                <a:uLnTx/>
                <a:uFillTx/>
                <a:latin typeface="Aptos Light" panose="020B0004020202020204" pitchFamily="34" charset="0"/>
              </a:rPr>
              <a:t>As a Service Model and a Marketplace for sharing data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400" u="none" strike="noStrike" kern="1200" cap="none" spc="0" normalizeH="0" baseline="0" noProof="0">
                <a:ln>
                  <a:noFill/>
                </a:ln>
                <a:solidFill>
                  <a:schemeClr val="bg1"/>
                </a:solidFill>
                <a:effectLst/>
                <a:uLnTx/>
                <a:uFillTx/>
                <a:latin typeface="Aptos Light" panose="020B0004020202020204" pitchFamily="34" charset="0"/>
              </a:rPr>
              <a:t>Repeatable and Reusable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a:ln>
                  <a:noFill/>
                </a:ln>
                <a:solidFill>
                  <a:schemeClr val="bg1"/>
                </a:solidFill>
                <a:effectLst/>
                <a:uLnTx/>
                <a:uFillTx/>
                <a:latin typeface="Aptos Light" panose="020B0004020202020204" pitchFamily="34" charset="0"/>
              </a:rPr>
              <a:t>Cost Efficiency and Automated Optimization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400" u="none" strike="noStrike" kern="1200" cap="none" spc="0" normalizeH="0" baseline="0" noProof="0">
                <a:ln>
                  <a:noFill/>
                </a:ln>
                <a:solidFill>
                  <a:schemeClr val="bg1"/>
                </a:solidFill>
                <a:effectLst/>
                <a:uLnTx/>
                <a:uFillTx/>
                <a:latin typeface="Aptos Light" panose="020B0004020202020204" pitchFamily="34" charset="0"/>
              </a:rPr>
              <a:t>Secure by Design</a:t>
            </a:r>
          </a:p>
        </p:txBody>
      </p:sp>
      <p:pic>
        <p:nvPicPr>
          <p:cNvPr id="10" name="Picture 2" descr="KFC - Wikipedia">
            <a:extLst>
              <a:ext uri="{FF2B5EF4-FFF2-40B4-BE49-F238E27FC236}">
                <a16:creationId xmlns:a16="http://schemas.microsoft.com/office/drawing/2014/main" id="{97F480B8-1FD3-B043-3039-FA7E1BE9C8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8730" y="250745"/>
            <a:ext cx="413123" cy="41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511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D23A-EAA4-D512-1A5C-67D97BC2816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E6329D2-4067-C2AF-8559-0956A6386903}"/>
              </a:ext>
            </a:extLst>
          </p:cNvPr>
          <p:cNvSpPr/>
          <p:nvPr/>
        </p:nvSpPr>
        <p:spPr bwMode="auto">
          <a:xfrm>
            <a:off x="0" y="5171369"/>
            <a:ext cx="12192000" cy="1082286"/>
          </a:xfrm>
          <a:prstGeom prst="rect">
            <a:avLst/>
          </a:prstGeom>
          <a:solidFill>
            <a:srgbClr val="E5F6FF">
              <a:alpha val="52000"/>
            </a:srgb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1" name="Rectangle 20">
            <a:extLst>
              <a:ext uri="{FF2B5EF4-FFF2-40B4-BE49-F238E27FC236}">
                <a16:creationId xmlns:a16="http://schemas.microsoft.com/office/drawing/2014/main" id="{03678DDC-D745-0992-B13E-7385348A3B7A}"/>
              </a:ext>
            </a:extLst>
          </p:cNvPr>
          <p:cNvSpPr/>
          <p:nvPr/>
        </p:nvSpPr>
        <p:spPr>
          <a:xfrm>
            <a:off x="0" y="4822108"/>
            <a:ext cx="12192000" cy="349261"/>
          </a:xfrm>
          <a:prstGeom prst="rect">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Aptos" panose="020B000402020202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30C72C5A-D23B-8A02-26A8-A670B8DCDC32}"/>
              </a:ext>
            </a:extLst>
          </p:cNvPr>
          <p:cNvSpPr/>
          <p:nvPr/>
        </p:nvSpPr>
        <p:spPr>
          <a:xfrm>
            <a:off x="3636863" y="4876076"/>
            <a:ext cx="4269194" cy="276999"/>
          </a:xfrm>
          <a:prstGeom prst="rect">
            <a:avLst/>
          </a:prstGeom>
        </p:spPr>
        <p:txBody>
          <a:bodyPr wrap="square">
            <a:spAutoFit/>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IMPACT DELIVERED </a:t>
            </a:r>
          </a:p>
        </p:txBody>
      </p:sp>
      <p:sp>
        <p:nvSpPr>
          <p:cNvPr id="30" name="TextBox 29">
            <a:extLst>
              <a:ext uri="{FF2B5EF4-FFF2-40B4-BE49-F238E27FC236}">
                <a16:creationId xmlns:a16="http://schemas.microsoft.com/office/drawing/2014/main" id="{25AE7F82-AFE5-A901-F057-EFD4AD5CDA28}"/>
              </a:ext>
            </a:extLst>
          </p:cNvPr>
          <p:cNvSpPr txBox="1"/>
          <p:nvPr/>
        </p:nvSpPr>
        <p:spPr>
          <a:xfrm>
            <a:off x="8921905" y="5464682"/>
            <a:ext cx="2520694" cy="461665"/>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rgbClr val="201646"/>
                </a:solidFill>
                <a:effectLst/>
                <a:uLnTx/>
                <a:uFillTx/>
                <a:latin typeface="Aptos SemiBold" panose="020B0004020202020204" pitchFamily="34" charset="0"/>
                <a:ea typeface="Calibri" panose="020F0502020204030204" pitchFamily="34" charset="0"/>
                <a:cs typeface="Calibri" panose="020F0502020204030204" pitchFamily="34" charset="0"/>
              </a:rPr>
              <a:t>Real time notifications and alerts to defined business rules</a:t>
            </a:r>
          </a:p>
        </p:txBody>
      </p:sp>
      <p:sp>
        <p:nvSpPr>
          <p:cNvPr id="33" name="TextBox 32">
            <a:extLst>
              <a:ext uri="{FF2B5EF4-FFF2-40B4-BE49-F238E27FC236}">
                <a16:creationId xmlns:a16="http://schemas.microsoft.com/office/drawing/2014/main" id="{D9725574-50A4-11B9-8861-CBABE7E22D71}"/>
              </a:ext>
            </a:extLst>
          </p:cNvPr>
          <p:cNvSpPr txBox="1"/>
          <p:nvPr/>
        </p:nvSpPr>
        <p:spPr>
          <a:xfrm>
            <a:off x="5025397" y="5464682"/>
            <a:ext cx="2832420" cy="461665"/>
          </a:xfrm>
          <a:prstGeom prst="rect">
            <a:avLst/>
          </a:prstGeom>
          <a:noFill/>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rgbClr val="201646"/>
                </a:solidFill>
                <a:effectLst/>
                <a:uLnTx/>
                <a:uFillTx/>
                <a:latin typeface="Aptos SemiBold" panose="020B0004020202020204" pitchFamily="34" charset="0"/>
                <a:ea typeface="Calibri" panose="020F0502020204030204" pitchFamily="34" charset="0"/>
                <a:cs typeface="Calibri" panose="020F0502020204030204" pitchFamily="34" charset="0"/>
              </a:rPr>
              <a:t>Near zero downtime enabling seamless network performance </a:t>
            </a:r>
          </a:p>
        </p:txBody>
      </p:sp>
      <p:sp>
        <p:nvSpPr>
          <p:cNvPr id="35" name="TextBox 34">
            <a:extLst>
              <a:ext uri="{FF2B5EF4-FFF2-40B4-BE49-F238E27FC236}">
                <a16:creationId xmlns:a16="http://schemas.microsoft.com/office/drawing/2014/main" id="{CB976FEB-02F0-3607-7273-CDEB448C9AB2}"/>
              </a:ext>
            </a:extLst>
          </p:cNvPr>
          <p:cNvSpPr txBox="1"/>
          <p:nvPr/>
        </p:nvSpPr>
        <p:spPr>
          <a:xfrm>
            <a:off x="1287203" y="5464682"/>
            <a:ext cx="2192882" cy="461665"/>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rgbClr val="201646"/>
                </a:solidFill>
                <a:effectLst/>
                <a:uLnTx/>
                <a:uFillTx/>
                <a:latin typeface="Aptos SemiBold" panose="020B0004020202020204" pitchFamily="34" charset="0"/>
                <a:ea typeface="Calibri" panose="020F0502020204030204" pitchFamily="34" charset="0"/>
                <a:cs typeface="Calibri" panose="020F0502020204030204" pitchFamily="34" charset="0"/>
              </a:rPr>
              <a:t>24% reduction in the overall cost</a:t>
            </a:r>
          </a:p>
        </p:txBody>
      </p:sp>
      <p:sp>
        <p:nvSpPr>
          <p:cNvPr id="41" name="Oval 40">
            <a:extLst>
              <a:ext uri="{FF2B5EF4-FFF2-40B4-BE49-F238E27FC236}">
                <a16:creationId xmlns:a16="http://schemas.microsoft.com/office/drawing/2014/main" id="{33866305-57C9-9071-6FB7-2C49A8BD4A47}"/>
              </a:ext>
            </a:extLst>
          </p:cNvPr>
          <p:cNvSpPr/>
          <p:nvPr/>
        </p:nvSpPr>
        <p:spPr>
          <a:xfrm>
            <a:off x="596191" y="5377310"/>
            <a:ext cx="610473" cy="645565"/>
          </a:xfrm>
          <a:prstGeom prst="ellipse">
            <a:avLst/>
          </a:prstGeom>
          <a:solidFill>
            <a:srgbClr val="01235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ptos" panose="020B0004020202020204" pitchFamily="34" charset="0"/>
              <a:ea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A1610F5-826F-B72E-74CD-2DB0EEEBEDAC}"/>
              </a:ext>
            </a:extLst>
          </p:cNvPr>
          <p:cNvSpPr/>
          <p:nvPr/>
        </p:nvSpPr>
        <p:spPr>
          <a:xfrm>
            <a:off x="4299229" y="5387065"/>
            <a:ext cx="610473" cy="645565"/>
          </a:xfrm>
          <a:prstGeom prst="ellipse">
            <a:avLst/>
          </a:prstGeom>
          <a:solidFill>
            <a:srgbClr val="01235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ptos" panose="020B0004020202020204" pitchFamily="34" charset="0"/>
              <a:ea typeface="Calibri" panose="020F0502020204030204" pitchFamily="34" charset="0"/>
              <a:cs typeface="Calibri" panose="020F0502020204030204" pitchFamily="34" charset="0"/>
            </a:endParaRPr>
          </a:p>
        </p:txBody>
      </p:sp>
      <p:pic>
        <p:nvPicPr>
          <p:cNvPr id="45" name="Graphic 44" descr="Fast Forward">
            <a:extLst>
              <a:ext uri="{FF2B5EF4-FFF2-40B4-BE49-F238E27FC236}">
                <a16:creationId xmlns:a16="http://schemas.microsoft.com/office/drawing/2014/main" id="{B2E77ABD-BEE3-FC5F-46F0-89B903E2F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9380" y="5375067"/>
            <a:ext cx="628160" cy="628160"/>
          </a:xfrm>
          <a:prstGeom prst="rect">
            <a:avLst/>
          </a:prstGeom>
        </p:spPr>
      </p:pic>
      <p:sp>
        <p:nvSpPr>
          <p:cNvPr id="50" name="Oval 49">
            <a:extLst>
              <a:ext uri="{FF2B5EF4-FFF2-40B4-BE49-F238E27FC236}">
                <a16:creationId xmlns:a16="http://schemas.microsoft.com/office/drawing/2014/main" id="{9FB57AD6-C623-16C2-72EE-FE7C1583A3DA}"/>
              </a:ext>
            </a:extLst>
          </p:cNvPr>
          <p:cNvSpPr/>
          <p:nvPr/>
        </p:nvSpPr>
        <p:spPr>
          <a:xfrm>
            <a:off x="8251078" y="5361914"/>
            <a:ext cx="610473" cy="645565"/>
          </a:xfrm>
          <a:prstGeom prst="ellipse">
            <a:avLst/>
          </a:prstGeom>
          <a:solidFill>
            <a:srgbClr val="01235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ptos" panose="020B0004020202020204" pitchFamily="34" charset="0"/>
              <a:ea typeface="Calibri" panose="020F0502020204030204" pitchFamily="34" charset="0"/>
              <a:cs typeface="Calibri" panose="020F0502020204030204" pitchFamily="34" charset="0"/>
            </a:endParaRPr>
          </a:p>
        </p:txBody>
      </p:sp>
      <p:pic>
        <p:nvPicPr>
          <p:cNvPr id="53" name="Graphic 52" descr="Lightning bolt">
            <a:extLst>
              <a:ext uri="{FF2B5EF4-FFF2-40B4-BE49-F238E27FC236}">
                <a16:creationId xmlns:a16="http://schemas.microsoft.com/office/drawing/2014/main" id="{DB0D216B-EA4D-C874-F83C-32474E7C4C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1432" y="5437788"/>
            <a:ext cx="512621" cy="512621"/>
          </a:xfrm>
          <a:prstGeom prst="rect">
            <a:avLst/>
          </a:prstGeom>
        </p:spPr>
      </p:pic>
      <p:pic>
        <p:nvPicPr>
          <p:cNvPr id="55" name="Graphic 54" descr="Money">
            <a:extLst>
              <a:ext uri="{FF2B5EF4-FFF2-40B4-BE49-F238E27FC236}">
                <a16:creationId xmlns:a16="http://schemas.microsoft.com/office/drawing/2014/main" id="{F128CE59-A984-2BB8-467B-A6E713F6C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120" y="5440114"/>
            <a:ext cx="478556" cy="478556"/>
          </a:xfrm>
          <a:prstGeom prst="rect">
            <a:avLst/>
          </a:prstGeom>
        </p:spPr>
      </p:pic>
      <p:sp>
        <p:nvSpPr>
          <p:cNvPr id="51" name="TextBox 50">
            <a:extLst>
              <a:ext uri="{FF2B5EF4-FFF2-40B4-BE49-F238E27FC236}">
                <a16:creationId xmlns:a16="http://schemas.microsoft.com/office/drawing/2014/main" id="{C1743477-0637-4691-91EC-7C12DE435BCB}"/>
              </a:ext>
            </a:extLst>
          </p:cNvPr>
          <p:cNvSpPr txBox="1"/>
          <p:nvPr/>
        </p:nvSpPr>
        <p:spPr>
          <a:xfrm>
            <a:off x="4593061" y="1781445"/>
            <a:ext cx="3154017" cy="1015663"/>
          </a:xfrm>
          <a:prstGeom prst="rect">
            <a:avLst/>
          </a:prstGeom>
          <a:noFill/>
        </p:spPr>
        <p:txBody>
          <a:bodyPr wrap="square">
            <a:spAutoFit/>
          </a:bodyPr>
          <a:lstStyle/>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Enable collaboration through task assignment &amp; response request</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Seamless historical activity tracking</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Real time notification &amp; messaging capabilities</a:t>
            </a:r>
          </a:p>
        </p:txBody>
      </p:sp>
      <p:sp>
        <p:nvSpPr>
          <p:cNvPr id="52" name="TextBox 51">
            <a:extLst>
              <a:ext uri="{FF2B5EF4-FFF2-40B4-BE49-F238E27FC236}">
                <a16:creationId xmlns:a16="http://schemas.microsoft.com/office/drawing/2014/main" id="{78A75892-1707-FD23-2DC0-CE7902366CF4}"/>
              </a:ext>
            </a:extLst>
          </p:cNvPr>
          <p:cNvSpPr txBox="1"/>
          <p:nvPr/>
        </p:nvSpPr>
        <p:spPr>
          <a:xfrm>
            <a:off x="354451" y="1823556"/>
            <a:ext cx="3764664" cy="1015663"/>
          </a:xfrm>
          <a:prstGeom prst="rect">
            <a:avLst/>
          </a:prstGeom>
          <a:noFill/>
        </p:spPr>
        <p:txBody>
          <a:bodyPr wrap="square">
            <a:spAutoFit/>
          </a:bodyPr>
          <a:lstStyle/>
          <a:p>
            <a:pPr marL="171450" marR="0" lvl="0" indent="-171450" algn="l" defTabSz="12189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Build single data source (DW) for SC360 to enable data science &amp; reliable insights</a:t>
            </a:r>
          </a:p>
          <a:p>
            <a:pPr marL="171450" marR="0" lvl="0" indent="-171450" algn="l" defTabSz="12189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Predict outcomes for key business areas</a:t>
            </a:r>
          </a:p>
          <a:p>
            <a:pPr marL="171450" marR="0" lvl="0" indent="-171450" algn="l" defTabSz="12189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Prescribe actions for business process optimization</a:t>
            </a:r>
          </a:p>
          <a:p>
            <a:pPr marL="171450" marR="0" lvl="0" indent="-171450" algn="l" defTabSz="12189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Deep dive to identify hidden trends</a:t>
            </a:r>
          </a:p>
        </p:txBody>
      </p:sp>
      <p:sp>
        <p:nvSpPr>
          <p:cNvPr id="54" name="TextBox 53">
            <a:extLst>
              <a:ext uri="{FF2B5EF4-FFF2-40B4-BE49-F238E27FC236}">
                <a16:creationId xmlns:a16="http://schemas.microsoft.com/office/drawing/2014/main" id="{D64B9AB9-8BBF-3A65-882B-9A993386AC58}"/>
              </a:ext>
            </a:extLst>
          </p:cNvPr>
          <p:cNvSpPr txBox="1"/>
          <p:nvPr/>
        </p:nvSpPr>
        <p:spPr>
          <a:xfrm>
            <a:off x="8335411" y="1757191"/>
            <a:ext cx="3226292" cy="1015663"/>
          </a:xfrm>
          <a:prstGeom prst="rect">
            <a:avLst/>
          </a:prstGeom>
          <a:noFill/>
        </p:spPr>
        <p:txBody>
          <a:bodyPr wrap="square">
            <a:spAutoFit/>
          </a:bodyPr>
          <a:lstStyle/>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E2E view of Supply Chain performance</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 Top-down hierarchical view for management tracking</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Complete order, deal, and planning view</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Calibri" panose="020F0502020204030204" pitchFamily="34" charset="0"/>
                <a:cs typeface="Calibri" panose="020F0502020204030204" pitchFamily="34" charset="0"/>
              </a:rPr>
              <a:t>Accurate reporting of revenue numbers</a:t>
            </a:r>
          </a:p>
        </p:txBody>
      </p:sp>
      <p:sp>
        <p:nvSpPr>
          <p:cNvPr id="32" name="Rectangle 31">
            <a:extLst>
              <a:ext uri="{FF2B5EF4-FFF2-40B4-BE49-F238E27FC236}">
                <a16:creationId xmlns:a16="http://schemas.microsoft.com/office/drawing/2014/main" id="{E0ED5684-0931-064D-6025-1D32FC3552A5}"/>
              </a:ext>
            </a:extLst>
          </p:cNvPr>
          <p:cNvSpPr/>
          <p:nvPr/>
        </p:nvSpPr>
        <p:spPr>
          <a:xfrm>
            <a:off x="354451" y="3599740"/>
            <a:ext cx="11837550" cy="799037"/>
          </a:xfrm>
          <a:prstGeom prst="rect">
            <a:avLst/>
          </a:prstGeom>
          <a:solidFill>
            <a:schemeClr val="accent2">
              <a:lumMod val="20000"/>
              <a:lumOff val="8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Aptos" panose="020B0004020202020204" pitchFamily="34" charset="0"/>
              <a:ea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84C7E935-ECDB-70A3-5F11-2723050F71BC}"/>
              </a:ext>
            </a:extLst>
          </p:cNvPr>
          <p:cNvSpPr/>
          <p:nvPr/>
        </p:nvSpPr>
        <p:spPr>
          <a:xfrm>
            <a:off x="0" y="3612721"/>
            <a:ext cx="1596551" cy="786055"/>
          </a:xfrm>
          <a:prstGeom prst="rect">
            <a:avLst/>
          </a:prstGeom>
          <a:solidFill>
            <a:srgbClr val="B5C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Aptos" panose="020B0004020202020204" pitchFamily="34" charset="0"/>
              <a:ea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8BF1C696-F5CD-BB00-E324-54DB77A04235}"/>
              </a:ext>
            </a:extLst>
          </p:cNvPr>
          <p:cNvSpPr/>
          <p:nvPr/>
        </p:nvSpPr>
        <p:spPr>
          <a:xfrm>
            <a:off x="403267" y="4110956"/>
            <a:ext cx="1550923" cy="297454"/>
          </a:xfrm>
          <a:prstGeom prst="rect">
            <a:avLst/>
          </a:prstGeom>
        </p:spPr>
        <p:txBody>
          <a:bodyPr wrap="square">
            <a:spAutoFit/>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Challenges</a:t>
            </a:r>
          </a:p>
        </p:txBody>
      </p:sp>
      <p:sp>
        <p:nvSpPr>
          <p:cNvPr id="44" name="TextBox 43">
            <a:extLst>
              <a:ext uri="{FF2B5EF4-FFF2-40B4-BE49-F238E27FC236}">
                <a16:creationId xmlns:a16="http://schemas.microsoft.com/office/drawing/2014/main" id="{383EFA6F-5471-925E-DAF1-94EC94D3E147}"/>
              </a:ext>
            </a:extLst>
          </p:cNvPr>
          <p:cNvSpPr txBox="1"/>
          <p:nvPr/>
        </p:nvSpPr>
        <p:spPr>
          <a:xfrm>
            <a:off x="1636377" y="3687624"/>
            <a:ext cx="1858868" cy="600164"/>
          </a:xfrm>
          <a:prstGeom prst="rect">
            <a:avLst/>
          </a:prstGeom>
          <a:noFill/>
        </p:spPr>
        <p:txBody>
          <a:bodyPr wrap="square" lIns="0" rIns="0" rtlCol="0" anchor="b">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Lack of single source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of truth </a:t>
            </a: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for reliable</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 decision making </a:t>
            </a:r>
          </a:p>
        </p:txBody>
      </p:sp>
      <p:sp>
        <p:nvSpPr>
          <p:cNvPr id="46" name="TextBox 45">
            <a:extLst>
              <a:ext uri="{FF2B5EF4-FFF2-40B4-BE49-F238E27FC236}">
                <a16:creationId xmlns:a16="http://schemas.microsoft.com/office/drawing/2014/main" id="{3A16600B-A182-98A6-BCB1-7E42BF073B4C}"/>
              </a:ext>
            </a:extLst>
          </p:cNvPr>
          <p:cNvSpPr txBox="1"/>
          <p:nvPr/>
        </p:nvSpPr>
        <p:spPr>
          <a:xfrm>
            <a:off x="6019746" y="3697686"/>
            <a:ext cx="2965339" cy="600164"/>
          </a:xfrm>
          <a:prstGeom prst="rect">
            <a:avLst/>
          </a:prstGeom>
          <a:noFill/>
        </p:spPr>
        <p:txBody>
          <a:bodyPr wrap="square" lIns="0" rIns="0" rtlCol="0" anchor="b">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Inefficient and</a:t>
            </a: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 irregular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communication</a:t>
            </a: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 collaboration &amp;</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vendor management</a:t>
            </a:r>
          </a:p>
        </p:txBody>
      </p:sp>
      <p:sp>
        <p:nvSpPr>
          <p:cNvPr id="47" name="TextBox 46">
            <a:extLst>
              <a:ext uri="{FF2B5EF4-FFF2-40B4-BE49-F238E27FC236}">
                <a16:creationId xmlns:a16="http://schemas.microsoft.com/office/drawing/2014/main" id="{1D180C6A-78E9-A3C2-A240-323A13303654}"/>
              </a:ext>
            </a:extLst>
          </p:cNvPr>
          <p:cNvSpPr txBox="1"/>
          <p:nvPr/>
        </p:nvSpPr>
        <p:spPr>
          <a:xfrm>
            <a:off x="9177967" y="3680314"/>
            <a:ext cx="2410395" cy="600164"/>
          </a:xfrm>
          <a:prstGeom prst="rect">
            <a:avLst/>
          </a:prstGeom>
          <a:noFill/>
        </p:spPr>
        <p:txBody>
          <a:bodyPr wrap="square" lIns="0" rIns="0" rtlCol="0" anchor="b">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Lack of tooling for Self-Service </a:t>
            </a: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MI/BI and Decision Science Predictive Analytics capability </a:t>
            </a:r>
          </a:p>
        </p:txBody>
      </p:sp>
      <p:sp>
        <p:nvSpPr>
          <p:cNvPr id="48" name="TextBox 47">
            <a:extLst>
              <a:ext uri="{FF2B5EF4-FFF2-40B4-BE49-F238E27FC236}">
                <a16:creationId xmlns:a16="http://schemas.microsoft.com/office/drawing/2014/main" id="{51FD8BBB-A9D3-7653-8D79-0C125497C05E}"/>
              </a:ext>
            </a:extLst>
          </p:cNvPr>
          <p:cNvSpPr txBox="1"/>
          <p:nvPr/>
        </p:nvSpPr>
        <p:spPr>
          <a:xfrm>
            <a:off x="3688128" y="3680314"/>
            <a:ext cx="2138735" cy="600164"/>
          </a:xfrm>
          <a:prstGeom prst="rect">
            <a:avLst/>
          </a:prstGeom>
          <a:noFill/>
        </p:spPr>
        <p:txBody>
          <a:bodyPr wrap="square" lIns="0" rIns="0" rtlCol="0" anchor="b">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Inconsistent business intelligence </a:t>
            </a:r>
            <a:r>
              <a:rPr kumimoji="0" lang="en-US" sz="1100" b="0" i="0" u="none" strike="noStrike" kern="1200" cap="none" spc="0" normalizeH="0" baseline="0" noProof="1">
                <a:ln>
                  <a:noFill/>
                </a:ln>
                <a:solidFill>
                  <a:srgbClr val="201646"/>
                </a:solidFill>
                <a:effectLst/>
                <a:uLnTx/>
                <a:uFillTx/>
                <a:latin typeface="Aptos" panose="020B0004020202020204" pitchFamily="34" charset="0"/>
                <a:ea typeface="Calibri" panose="020F0502020204030204" pitchFamily="34" charset="0"/>
                <a:cs typeface="Calibri" panose="020F0502020204030204" pitchFamily="34" charset="0"/>
              </a:rPr>
              <a:t>due to non standardized reporting</a:t>
            </a:r>
          </a:p>
        </p:txBody>
      </p:sp>
      <p:pic>
        <p:nvPicPr>
          <p:cNvPr id="49" name="Graphic 48" descr="Playbook">
            <a:extLst>
              <a:ext uri="{FF2B5EF4-FFF2-40B4-BE49-F238E27FC236}">
                <a16:creationId xmlns:a16="http://schemas.microsoft.com/office/drawing/2014/main" id="{6B38674E-179B-DE5B-94E1-EFF1632788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3638" y="3623191"/>
            <a:ext cx="512621" cy="512621"/>
          </a:xfrm>
          <a:prstGeom prst="rect">
            <a:avLst/>
          </a:prstGeom>
        </p:spPr>
      </p:pic>
      <p:sp>
        <p:nvSpPr>
          <p:cNvPr id="37" name="Rectángulo redondeado 13">
            <a:extLst>
              <a:ext uri="{FF2B5EF4-FFF2-40B4-BE49-F238E27FC236}">
                <a16:creationId xmlns:a16="http://schemas.microsoft.com/office/drawing/2014/main" id="{387524D2-7CA5-C81D-8EB6-6155BC5109B6}"/>
              </a:ext>
            </a:extLst>
          </p:cNvPr>
          <p:cNvSpPr/>
          <p:nvPr/>
        </p:nvSpPr>
        <p:spPr>
          <a:xfrm>
            <a:off x="316251" y="1044494"/>
            <a:ext cx="3929988" cy="456111"/>
          </a:xfrm>
          <a:prstGeom prst="roundRect">
            <a:avLst>
              <a:gd name="adj" fmla="val 0"/>
            </a:avLst>
          </a:prstGeom>
          <a:solidFill>
            <a:srgbClr val="B5C1CE"/>
          </a:solidFill>
          <a:ln w="25400" cap="flat" cmpd="sng" algn="ctr">
            <a:noFill/>
            <a:prstDash val="solid"/>
          </a:ln>
          <a:effectLst/>
        </p:spPr>
        <p:txBody>
          <a:bodyPr lIns="0" tIns="45717" rIns="0" bIns="45717" rtlCol="0" anchor="ctr"/>
          <a:lstStyle/>
          <a:p>
            <a:pPr marL="0" marR="0" lvl="0" indent="0" algn="ctr" defTabSz="533427"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MODERN ANALYTICS PLATFORM</a:t>
            </a:r>
          </a:p>
        </p:txBody>
      </p:sp>
      <p:sp>
        <p:nvSpPr>
          <p:cNvPr id="56" name="Rectángulo redondeado 15">
            <a:extLst>
              <a:ext uri="{FF2B5EF4-FFF2-40B4-BE49-F238E27FC236}">
                <a16:creationId xmlns:a16="http://schemas.microsoft.com/office/drawing/2014/main" id="{C33652C0-E6B8-DA89-1916-599D909695AC}"/>
              </a:ext>
            </a:extLst>
          </p:cNvPr>
          <p:cNvSpPr/>
          <p:nvPr/>
        </p:nvSpPr>
        <p:spPr>
          <a:xfrm>
            <a:off x="8082780" y="1046754"/>
            <a:ext cx="3721177" cy="456111"/>
          </a:xfrm>
          <a:prstGeom prst="roundRect">
            <a:avLst>
              <a:gd name="adj" fmla="val 0"/>
            </a:avLst>
          </a:prstGeom>
          <a:solidFill>
            <a:srgbClr val="6FDC8C"/>
          </a:solidFill>
          <a:ln w="25400" cap="flat" cmpd="sng" algn="ctr">
            <a:noFill/>
            <a:prstDash val="solid"/>
          </a:ln>
          <a:effectLst/>
        </p:spPr>
        <p:txBody>
          <a:bodyPr lIns="0" tIns="45717" rIns="0" bIns="45717" rtlCol="0" anchor="ctr"/>
          <a:lstStyle/>
          <a:p>
            <a:pPr marL="0" marR="0" lvl="0" indent="0" algn="ctr" defTabSz="914446"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COMPREHENSIVE VISIBILITY</a:t>
            </a:r>
          </a:p>
        </p:txBody>
      </p:sp>
      <p:sp>
        <p:nvSpPr>
          <p:cNvPr id="57" name="Rectángulo redondeado 16">
            <a:extLst>
              <a:ext uri="{FF2B5EF4-FFF2-40B4-BE49-F238E27FC236}">
                <a16:creationId xmlns:a16="http://schemas.microsoft.com/office/drawing/2014/main" id="{21CE358D-F109-36DA-8B54-B5545968ED0F}"/>
              </a:ext>
            </a:extLst>
          </p:cNvPr>
          <p:cNvSpPr/>
          <p:nvPr/>
        </p:nvSpPr>
        <p:spPr>
          <a:xfrm>
            <a:off x="4498853" y="1044495"/>
            <a:ext cx="3331313" cy="456111"/>
          </a:xfrm>
          <a:prstGeom prst="roundRect">
            <a:avLst>
              <a:gd name="adj" fmla="val 0"/>
            </a:avLst>
          </a:prstGeom>
          <a:solidFill>
            <a:srgbClr val="FFB694"/>
          </a:solidFill>
          <a:ln w="25400" cap="flat" cmpd="sng" algn="ctr">
            <a:noFill/>
            <a:prstDash val="solid"/>
          </a:ln>
          <a:effectLst/>
        </p:spPr>
        <p:txBody>
          <a:bodyPr lIns="0" tIns="45717" rIns="0" bIns="45717" rtlCol="0" anchor="ctr"/>
          <a:lstStyle/>
          <a:p>
            <a:pPr marL="0" marR="0" lvl="0" indent="0" algn="ctr" defTabSz="533427"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rgbClr val="012354"/>
                </a:solidFill>
                <a:effectLst/>
                <a:uLnTx/>
                <a:uFillTx/>
                <a:latin typeface="Aptos" panose="020B0004020202020204" pitchFamily="34" charset="0"/>
                <a:ea typeface="Calibri" panose="020F0502020204030204" pitchFamily="34" charset="0"/>
                <a:cs typeface="Calibri" panose="020F0502020204030204" pitchFamily="34" charset="0"/>
              </a:rPr>
              <a:t>COMMUNICATION &amp; COLLABORATION</a:t>
            </a:r>
          </a:p>
        </p:txBody>
      </p:sp>
      <p:pic>
        <p:nvPicPr>
          <p:cNvPr id="2" name="Picture 2" descr="Logo&#10;&#10;Description automatically generated">
            <a:extLst>
              <a:ext uri="{FF2B5EF4-FFF2-40B4-BE49-F238E27FC236}">
                <a16:creationId xmlns:a16="http://schemas.microsoft.com/office/drawing/2014/main" id="{84FBC688-D551-A26D-B1DF-4C8217AE60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03718" y="361843"/>
            <a:ext cx="871985" cy="426001"/>
          </a:xfrm>
          <a:prstGeom prst="rect">
            <a:avLst/>
          </a:prstGeom>
          <a:noFill/>
        </p:spPr>
      </p:pic>
      <p:sp>
        <p:nvSpPr>
          <p:cNvPr id="6" name="Round Single Corner of Rectangle 5">
            <a:extLst>
              <a:ext uri="{FF2B5EF4-FFF2-40B4-BE49-F238E27FC236}">
                <a16:creationId xmlns:a16="http://schemas.microsoft.com/office/drawing/2014/main" id="{82CD41B9-BF31-997D-013B-7671BA767E83}"/>
              </a:ext>
            </a:extLst>
          </p:cNvPr>
          <p:cNvSpPr/>
          <p:nvPr/>
        </p:nvSpPr>
        <p:spPr bwMode="auto">
          <a:xfrm rot="5400000">
            <a:off x="1426365" y="363052"/>
            <a:ext cx="1736408" cy="3903338"/>
          </a:xfrm>
          <a:prstGeom prst="round1Rect">
            <a:avLst>
              <a:gd name="adj" fmla="val 37172"/>
            </a:avLst>
          </a:prstGeom>
          <a:solidFill>
            <a:srgbClr val="B5C1CE">
              <a:alpha val="1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7" name="Round Single Corner of Rectangle 6">
            <a:extLst>
              <a:ext uri="{FF2B5EF4-FFF2-40B4-BE49-F238E27FC236}">
                <a16:creationId xmlns:a16="http://schemas.microsoft.com/office/drawing/2014/main" id="{E2B46EA8-74A9-4994-7F1A-0981F1DE267A}"/>
              </a:ext>
            </a:extLst>
          </p:cNvPr>
          <p:cNvSpPr/>
          <p:nvPr/>
        </p:nvSpPr>
        <p:spPr bwMode="auto">
          <a:xfrm rot="5400000">
            <a:off x="5285406" y="671608"/>
            <a:ext cx="1736408" cy="3353112"/>
          </a:xfrm>
          <a:prstGeom prst="round1Rect">
            <a:avLst>
              <a:gd name="adj" fmla="val 50000"/>
            </a:avLst>
          </a:prstGeom>
          <a:solidFill>
            <a:srgbClr val="FFB694">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8" name="Round Single Corner of Rectangle 7">
            <a:extLst>
              <a:ext uri="{FF2B5EF4-FFF2-40B4-BE49-F238E27FC236}">
                <a16:creationId xmlns:a16="http://schemas.microsoft.com/office/drawing/2014/main" id="{89A3F35E-05E4-99D2-7DB0-A51D6CCB33CE}"/>
              </a:ext>
            </a:extLst>
          </p:cNvPr>
          <p:cNvSpPr/>
          <p:nvPr/>
        </p:nvSpPr>
        <p:spPr bwMode="auto">
          <a:xfrm rot="5400000">
            <a:off x="9075164" y="529468"/>
            <a:ext cx="1736408" cy="3721176"/>
          </a:xfrm>
          <a:prstGeom prst="round1Rect">
            <a:avLst>
              <a:gd name="adj" fmla="val 47239"/>
            </a:avLst>
          </a:prstGeom>
          <a:solidFill>
            <a:srgbClr val="7EEEC9">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3" name="Title 1">
            <a:extLst>
              <a:ext uri="{FF2B5EF4-FFF2-40B4-BE49-F238E27FC236}">
                <a16:creationId xmlns:a16="http://schemas.microsoft.com/office/drawing/2014/main" id="{96CC21F7-2ACE-4497-834A-3CCE00CA5102}"/>
              </a:ext>
            </a:extLst>
          </p:cNvPr>
          <p:cNvSpPr txBox="1">
            <a:spLocks/>
          </p:cNvSpPr>
          <p:nvPr/>
        </p:nvSpPr>
        <p:spPr>
          <a:xfrm>
            <a:off x="290210" y="295139"/>
            <a:ext cx="8639478" cy="386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2"/>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chemeClr val="bg1"/>
                </a:solidFill>
                <a:latin typeface="Aptos" panose="020B0004020202020204" pitchFamily="34" charset="0"/>
              </a:rPr>
              <a:t>Solution Approach</a:t>
            </a:r>
          </a:p>
        </p:txBody>
      </p:sp>
    </p:spTree>
    <p:extLst>
      <p:ext uri="{BB962C8B-B14F-4D97-AF65-F5344CB8AC3E}">
        <p14:creationId xmlns:p14="http://schemas.microsoft.com/office/powerpoint/2010/main" val="3196026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DB17-9F12-0D60-5F4A-DF853355576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73A571-81AE-0DDC-FC7A-C248B150E162}"/>
              </a:ext>
            </a:extLst>
          </p:cNvPr>
          <p:cNvSpPr/>
          <p:nvPr/>
        </p:nvSpPr>
        <p:spPr bwMode="auto">
          <a:xfrm>
            <a:off x="485554" y="1913901"/>
            <a:ext cx="6570920" cy="4320850"/>
          </a:xfrm>
          <a:prstGeom prst="rect">
            <a:avLst/>
          </a:prstGeom>
          <a:solidFill>
            <a:schemeClr val="accent2">
              <a:lumMod val="40000"/>
              <a:lumOff val="60000"/>
              <a:alpha val="34000"/>
            </a:schemeClr>
          </a:solidFill>
          <a:ln w="19050">
            <a:no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accent2">
                  <a:lumMod val="20000"/>
                  <a:lumOff val="80000"/>
                </a:schemeClr>
              </a:solidFill>
              <a:effectLst/>
              <a:latin typeface="+mn-lt"/>
            </a:endParaRPr>
          </a:p>
        </p:txBody>
      </p:sp>
      <p:sp>
        <p:nvSpPr>
          <p:cNvPr id="5" name="Title 1">
            <a:extLst>
              <a:ext uri="{FF2B5EF4-FFF2-40B4-BE49-F238E27FC236}">
                <a16:creationId xmlns:a16="http://schemas.microsoft.com/office/drawing/2014/main" id="{FE9CE3B6-1352-A556-E0F6-5AAEC7FA444B}"/>
              </a:ext>
            </a:extLst>
          </p:cNvPr>
          <p:cNvSpPr>
            <a:spLocks noGrp="1"/>
          </p:cNvSpPr>
          <p:nvPr>
            <p:ph type="title"/>
          </p:nvPr>
        </p:nvSpPr>
        <p:spPr/>
        <p:txBody>
          <a:bodyPr/>
          <a:lstStyle/>
          <a:p>
            <a:r>
              <a:rPr lang="en-US">
                <a:solidFill>
                  <a:srgbClr val="002060"/>
                </a:solidFill>
                <a:latin typeface="+mj-lt"/>
              </a:rPr>
              <a:t>Our Understanding of the Ask</a:t>
            </a:r>
          </a:p>
        </p:txBody>
      </p:sp>
      <p:sp>
        <p:nvSpPr>
          <p:cNvPr id="2" name="TextBox 68">
            <a:extLst>
              <a:ext uri="{FF2B5EF4-FFF2-40B4-BE49-F238E27FC236}">
                <a16:creationId xmlns:a16="http://schemas.microsoft.com/office/drawing/2014/main" id="{B9C0CBF0-EA2F-AA20-3324-A212F43A2A22}"/>
              </a:ext>
            </a:extLst>
          </p:cNvPr>
          <p:cNvSpPr txBox="1"/>
          <p:nvPr/>
        </p:nvSpPr>
        <p:spPr>
          <a:xfrm>
            <a:off x="154854" y="922591"/>
            <a:ext cx="11512192" cy="523220"/>
          </a:xfrm>
          <a:prstGeom prst="rect">
            <a:avLst/>
          </a:prstGeom>
          <a:noFill/>
          <a:ln>
            <a:noFill/>
          </a:ln>
        </p:spPr>
        <p:txBody>
          <a:bodyPr wrap="square" lIns="91440" tIns="45720" rIns="91440" bIns="4572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noProof="0">
                <a:ln>
                  <a:noFill/>
                </a:ln>
                <a:solidFill>
                  <a:schemeClr val="bg1"/>
                </a:solidFill>
                <a:effectLst/>
                <a:uLnTx/>
                <a:uFillTx/>
                <a:latin typeface="+mj-lt"/>
                <a:ea typeface="+mn-ea"/>
                <a:cs typeface="Arial"/>
              </a:rPr>
              <a:t>We understand that Coty is looking for a solution for Customer 360 based on the requirements shared. Below is a summary of our understanding of the overall scope broken down by phases and the business processes. All assumptions and dependencies are outlined in later slides.</a:t>
            </a:r>
          </a:p>
        </p:txBody>
      </p:sp>
      <p:sp>
        <p:nvSpPr>
          <p:cNvPr id="86" name="TextBox 85">
            <a:extLst>
              <a:ext uri="{FF2B5EF4-FFF2-40B4-BE49-F238E27FC236}">
                <a16:creationId xmlns:a16="http://schemas.microsoft.com/office/drawing/2014/main" id="{ACBFEE42-2666-524E-8593-BCEFFADAEFD0}"/>
              </a:ext>
            </a:extLst>
          </p:cNvPr>
          <p:cNvSpPr txBox="1"/>
          <p:nvPr/>
        </p:nvSpPr>
        <p:spPr>
          <a:xfrm>
            <a:off x="1022938" y="1716479"/>
            <a:ext cx="2116904" cy="340519"/>
          </a:xfrm>
          <a:prstGeom prst="roundRect">
            <a:avLst/>
          </a:prstGeom>
          <a:solidFill>
            <a:schemeClr val="accent2">
              <a:lumMod val="75000"/>
            </a:schemeClr>
          </a:solidFill>
        </p:spPr>
        <p:txBody>
          <a:bodyPr wrap="square" lIns="18000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mj-lt"/>
              </a:rPr>
              <a:t>Phase 1</a:t>
            </a:r>
            <a:r>
              <a:rPr kumimoji="0" lang="en-US" sz="1400" b="0" i="0" u="none" strike="noStrike" kern="1200" cap="none" spc="0" normalizeH="0" baseline="0" noProof="0">
                <a:ln>
                  <a:noFill/>
                </a:ln>
                <a:effectLst/>
                <a:uLnTx/>
                <a:uFillTx/>
                <a:latin typeface="+mj-lt"/>
                <a:ea typeface="+mn-ea"/>
                <a:cs typeface="+mn-cs"/>
              </a:rPr>
              <a:t> Scope</a:t>
            </a:r>
            <a:endParaRPr kumimoji="0" lang="en-IN" sz="1400" b="0" i="0" u="none" strike="noStrike" kern="1200" cap="none" spc="0" normalizeH="0" baseline="0" noProof="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C7A16A98-0809-47F6-728A-5D6DCAA318F3}"/>
              </a:ext>
            </a:extLst>
          </p:cNvPr>
          <p:cNvSpPr txBox="1"/>
          <p:nvPr/>
        </p:nvSpPr>
        <p:spPr>
          <a:xfrm>
            <a:off x="674960" y="2079766"/>
            <a:ext cx="6297340" cy="4154984"/>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Order Flow</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a:t>
            </a:r>
          </a:p>
          <a:p>
            <a:pPr marL="742950" lvl="1" indent="-285750">
              <a:spcAft>
                <a:spcPts val="600"/>
              </a:spcAft>
              <a:buFont typeface="Courier New" panose="02070309020205020404" pitchFamily="49" charset="0"/>
              <a:buChar char="o"/>
              <a:defRPr/>
            </a:pP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Efficiently manage and monitor the entire customer order flow in SAP, from creation to delivery and returns, including statuses, dates, quantities, weights, values, IDs, and invoices.</a:t>
            </a:r>
          </a:p>
          <a:p>
            <a:pPr marL="742950" lvl="1" indent="-285750">
              <a:spcAft>
                <a:spcPts val="600"/>
              </a:spcAft>
              <a:buFont typeface="Courier New" panose="02070309020205020404" pitchFamily="49" charset="0"/>
              <a:buChar char="o"/>
              <a:defRPr/>
            </a:pP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Integrate filters for locations, customers, products, and initiatives based on various dimensions.</a:t>
            </a:r>
          </a:p>
          <a:p>
            <a:pPr marL="285750" indent="-285750">
              <a:spcAft>
                <a:spcPts val="600"/>
              </a:spcAft>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Customer Health- Pricing</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a:t>
            </a:r>
          </a:p>
          <a:p>
            <a:pPr marL="742950" lvl="1" indent="-285750">
              <a:spcAft>
                <a:spcPts val="600"/>
              </a:spcAft>
              <a:buFont typeface="Courier New" panose="02070309020205020404" pitchFamily="49" charset="0"/>
              <a:buChar char="o"/>
              <a:defRPr/>
            </a:pP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Covers customer-level pricing conditions, trends, and simulations for better planning – Only Reports</a:t>
            </a:r>
          </a:p>
          <a:p>
            <a:pPr marL="742950" lvl="1" indent="-285750">
              <a:spcAft>
                <a:spcPts val="600"/>
              </a:spcAft>
              <a:buFont typeface="Courier New" panose="02070309020205020404" pitchFamily="49" charset="0"/>
              <a:buChar char="o"/>
              <a:defRPr/>
            </a:pP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Report price conditions for specific customers or hierarchies over selected time periods.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Customer Health- Scorecard:</a:t>
            </a:r>
          </a:p>
          <a:p>
            <a:pPr marL="742950" lvl="1" indent="-285750">
              <a:spcAft>
                <a:spcPts val="600"/>
              </a:spcAft>
              <a:buFont typeface="Courier New" panose="02070309020205020404" pitchFamily="49" charset="0"/>
              <a:buChar char="o"/>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Automate calculations for order-related KPIs</a:t>
            </a:r>
            <a:r>
              <a:rPr kumimoji="0" lang="en-US" sz="110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Orders &amp; Order Lines Created, Orders per type, Order Changes, Invoices, Credit Notes, Rejected Lines, and Fill Rate.</a:t>
            </a:r>
          </a:p>
          <a:p>
            <a:pPr marL="742950" lvl="1" indent="-285750">
              <a:spcAft>
                <a:spcPts val="600"/>
              </a:spcAft>
              <a:buFont typeface="Courier New" panose="02070309020205020404" pitchFamily="49" charset="0"/>
              <a:buChar char="o"/>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Visualization of KPIs</a:t>
            </a:r>
            <a:r>
              <a:rPr kumimoji="0" lang="en-US" sz="110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Create dashboards for Local Markets with deep dives by Sales Organization, Customer, and Materials.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a:solidFill>
                  <a:schemeClr val="bg1"/>
                </a:solidFill>
                <a:latin typeface="+mj-lt"/>
                <a:ea typeface="Calibri" panose="020F0502020204030204" pitchFamily="34" charset="0"/>
                <a:cs typeface="Calibri" panose="020F0502020204030204" pitchFamily="34" charset="0"/>
              </a:rPr>
              <a:t>Cut Recovery:</a:t>
            </a:r>
          </a:p>
          <a:p>
            <a:pPr marL="742950" lvl="1" indent="-285750">
              <a:spcAft>
                <a:spcPts val="600"/>
              </a:spcAft>
              <a:buFont typeface="Courier New" panose="02070309020205020404" pitchFamily="49" charset="0"/>
              <a:buChar char="o"/>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Calculation of Potential Cuts</a:t>
            </a:r>
            <a:r>
              <a:rPr lang="en-US" sz="1100" b="1">
                <a:solidFill>
                  <a:schemeClr val="bg1"/>
                </a:solidFill>
                <a:latin typeface="+mj-lt"/>
                <a:ea typeface="Calibri" panose="020F0502020204030204" pitchFamily="34" charset="0"/>
                <a:cs typeface="Calibri" panose="020F0502020204030204" pitchFamily="34" charset="0"/>
              </a:rPr>
              <a:t>: </a:t>
            </a:r>
            <a:r>
              <a:rPr lang="en-US" sz="1100">
                <a:solidFill>
                  <a:schemeClr val="bg1"/>
                </a:solidFill>
                <a:latin typeface="+mj-lt"/>
                <a:ea typeface="Calibri" panose="020F0502020204030204" pitchFamily="34" charset="0"/>
                <a:cs typeface="Calibri" panose="020F0502020204030204" pitchFamily="34" charset="0"/>
              </a:rPr>
              <a:t>Compute potential order cuts based on inventory and receipts, covering details like Sales Org, Plant, Planning Customer Level, Product Code, and Product Category Hierarchy.</a:t>
            </a:r>
          </a:p>
          <a:p>
            <a:pPr marL="742950" lvl="1" indent="-285750">
              <a:spcAft>
                <a:spcPts val="600"/>
              </a:spcAft>
              <a:buFont typeface="Courier New" panose="02070309020205020404" pitchFamily="49" charset="0"/>
              <a:buChar char="o"/>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V</a:t>
            </a:r>
            <a:r>
              <a:rPr lang="en-US" sz="1100" b="1" err="1">
                <a:solidFill>
                  <a:schemeClr val="bg1"/>
                </a:solidFill>
                <a:latin typeface="+mj-lt"/>
                <a:ea typeface="Calibri" panose="020F0502020204030204" pitchFamily="34" charset="0"/>
                <a:cs typeface="Calibri" panose="020F0502020204030204" pitchFamily="34" charset="0"/>
              </a:rPr>
              <a:t>isualization</a:t>
            </a:r>
            <a:r>
              <a:rPr lang="en-US" sz="1100" b="1">
                <a:solidFill>
                  <a:schemeClr val="bg1"/>
                </a:solidFill>
                <a:latin typeface="+mj-lt"/>
                <a:ea typeface="Calibri" panose="020F0502020204030204" pitchFamily="34" charset="0"/>
                <a:cs typeface="Calibri" panose="020F0502020204030204" pitchFamily="34" charset="0"/>
              </a:rPr>
              <a:t> of Cuts</a:t>
            </a:r>
            <a:r>
              <a:rPr lang="en-US" sz="1100">
                <a:solidFill>
                  <a:schemeClr val="bg1"/>
                </a:solidFill>
                <a:latin typeface="+mj-lt"/>
                <a:ea typeface="Calibri" panose="020F0502020204030204" pitchFamily="34" charset="0"/>
                <a:cs typeface="Calibri" panose="020F0502020204030204" pitchFamily="34" charset="0"/>
              </a:rPr>
              <a:t>: Display potential inventory cuts, identify shortage dates and products, and show affected sales orders and items.</a:t>
            </a:r>
            <a:endParaRPr kumimoji="0" lang="en-US" sz="110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6F5ADEE-E186-9375-8295-55D614B8BFEC}"/>
              </a:ext>
            </a:extLst>
          </p:cNvPr>
          <p:cNvSpPr txBox="1"/>
          <p:nvPr/>
        </p:nvSpPr>
        <p:spPr>
          <a:xfrm>
            <a:off x="7535856" y="1716479"/>
            <a:ext cx="2116904" cy="340519"/>
          </a:xfrm>
          <a:prstGeom prst="roundRect">
            <a:avLst/>
          </a:prstGeom>
          <a:solidFill>
            <a:schemeClr val="accent2">
              <a:lumMod val="75000"/>
            </a:schemeClr>
          </a:solidFill>
        </p:spPr>
        <p:txBody>
          <a:bodyPr wrap="square" lIns="18000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mj-lt"/>
              </a:rPr>
              <a:t>Next Phase</a:t>
            </a:r>
            <a:r>
              <a:rPr kumimoji="0" lang="en-US" sz="1400" b="0" i="0" u="none" strike="noStrike" kern="1200" cap="none" spc="0" normalizeH="0" baseline="0" noProof="0">
                <a:ln>
                  <a:noFill/>
                </a:ln>
                <a:effectLst/>
                <a:uLnTx/>
                <a:uFillTx/>
                <a:latin typeface="+mj-lt"/>
                <a:ea typeface="+mn-ea"/>
                <a:cs typeface="+mn-cs"/>
              </a:rPr>
              <a:t> Scope</a:t>
            </a:r>
            <a:endParaRPr kumimoji="0" lang="en-IN" sz="1400" b="0" i="0" u="none" strike="noStrike" kern="1200" cap="none" spc="0" normalizeH="0" baseline="0" noProof="0">
              <a:ln>
                <a:noFill/>
              </a:ln>
              <a:effectLst/>
              <a:uLnTx/>
              <a:uFillTx/>
              <a:latin typeface="+mj-lt"/>
              <a:ea typeface="+mn-ea"/>
              <a:cs typeface="+mn-cs"/>
            </a:endParaRPr>
          </a:p>
        </p:txBody>
      </p:sp>
      <p:sp>
        <p:nvSpPr>
          <p:cNvPr id="19" name="TextBox 18">
            <a:extLst>
              <a:ext uri="{FF2B5EF4-FFF2-40B4-BE49-F238E27FC236}">
                <a16:creationId xmlns:a16="http://schemas.microsoft.com/office/drawing/2014/main" id="{B3A155CB-551A-D40A-CA65-1487297DA797}"/>
              </a:ext>
            </a:extLst>
          </p:cNvPr>
          <p:cNvSpPr txBox="1"/>
          <p:nvPr/>
        </p:nvSpPr>
        <p:spPr>
          <a:xfrm>
            <a:off x="7535856" y="2154054"/>
            <a:ext cx="3979204" cy="40318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Order Flow</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End-to-end tracking of customer orders across TMS, WMS</a:t>
            </a:r>
            <a:endPar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Shipment Performance</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Focus on identifying performance gaps and providing actionable insights for improvement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Forecast gap filling</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Covers sales orders, product inventory, and receipt data at detailed levels (product, customer, etc.).</a:t>
            </a:r>
          </a:p>
          <a:p>
            <a:pPr marL="285750" indent="-285750">
              <a:spcAft>
                <a:spcPts val="600"/>
              </a:spcAft>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Initiative Management</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Covers material-level and sales organization-level tracking of initiatives and promotional activities</a:t>
            </a:r>
          </a:p>
          <a:p>
            <a:pPr marL="285750" indent="-285750">
              <a:spcAft>
                <a:spcPts val="600"/>
              </a:spcAft>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Pricing Simulation</a:t>
            </a:r>
            <a:r>
              <a:rPr kumimoji="0" lang="en-US" sz="110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Covers customer-level pricing conditions, trends, and simulations for better planning.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Risk Management Alert Tracker</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TMS Reports</a:t>
            </a:r>
          </a:p>
          <a:p>
            <a:pPr marL="285750" indent="-285750">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Risk Management: Alert Tracker: </a:t>
            </a:r>
            <a:r>
              <a:rPr kumimoji="0" lang="en-US" sz="110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Notifications - Covers stock levels, transportation issues, and customizable alert settings</a:t>
            </a:r>
            <a:endPar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Risk Management: MIR/LIR</a:t>
            </a:r>
            <a:r>
              <a:rPr lang="en-US" sz="1100">
                <a:solidFill>
                  <a:schemeClr val="bg1"/>
                </a:solidFill>
                <a:latin typeface="+mj-lt"/>
                <a:ea typeface="Calibri" panose="020F0502020204030204" pitchFamily="34" charset="0"/>
                <a:cs typeface="Calibri" panose="020F0502020204030204" pitchFamily="34" charset="0"/>
              </a:rPr>
              <a:t>: Addresses inventory, orders, and forecasts to prevent potential disruptions (overall)</a:t>
            </a:r>
          </a:p>
          <a:p>
            <a:pPr marL="285750" indent="-285750">
              <a:buFont typeface="Arial" panose="020B0604020202020204" pitchFamily="34" charset="0"/>
              <a:buChar char="•"/>
              <a:defRPr/>
            </a:pPr>
            <a:r>
              <a:rPr kumimoji="0" lang="en-US" sz="1100" b="1"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Dispute Monitoring</a:t>
            </a:r>
            <a:r>
              <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rPr>
              <a:t>: Covers claims and disputes at individual customer and customer hierarchy levels</a:t>
            </a:r>
          </a:p>
          <a:p>
            <a:pPr marL="285750" indent="-285750">
              <a:buFont typeface="Arial" panose="020B0604020202020204" pitchFamily="34" charset="0"/>
              <a:buChar char="•"/>
              <a:defRPr/>
            </a:pPr>
            <a:r>
              <a:rPr lang="en-US" sz="1100" b="1">
                <a:solidFill>
                  <a:schemeClr val="bg1"/>
                </a:solidFill>
                <a:latin typeface="+mj-lt"/>
                <a:ea typeface="Calibri" panose="020F0502020204030204" pitchFamily="34" charset="0"/>
                <a:cs typeface="Calibri" panose="020F0502020204030204" pitchFamily="34" charset="0"/>
              </a:rPr>
              <a:t>Customer Service Reporting: </a:t>
            </a:r>
            <a:r>
              <a:rPr lang="en-US" sz="1100">
                <a:solidFill>
                  <a:schemeClr val="bg1"/>
                </a:solidFill>
                <a:latin typeface="+mj-lt"/>
                <a:ea typeface="Calibri" panose="020F0502020204030204" pitchFamily="34" charset="0"/>
                <a:cs typeface="Calibri" panose="020F0502020204030204" pitchFamily="34" charset="0"/>
              </a:rPr>
              <a:t>Encompasses customer-level service data, order metrics, and service KPIs.</a:t>
            </a:r>
            <a:endParaRPr kumimoji="0" lang="en-US" sz="1100" b="0" i="0" u="none" strike="noStrike" kern="1200" cap="none" spc="0" normalizeH="0" baseline="0" noProof="0">
              <a:ln>
                <a:noFill/>
              </a:ln>
              <a:solidFill>
                <a:schemeClr val="bg1"/>
              </a:solidFill>
              <a:effectLst/>
              <a:uLnTx/>
              <a:uFillTx/>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8036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B8437E5-7B4B-3EE4-087F-5CBF69F7F20E}"/>
              </a:ext>
            </a:extLst>
          </p:cNvPr>
          <p:cNvSpPr/>
          <p:nvPr/>
        </p:nvSpPr>
        <p:spPr bwMode="auto">
          <a:xfrm>
            <a:off x="6328734" y="1156137"/>
            <a:ext cx="5863266" cy="5076497"/>
          </a:xfrm>
          <a:prstGeom prst="roundRect">
            <a:avLst>
              <a:gd name="adj" fmla="val 0"/>
            </a:avLst>
          </a:prstGeom>
          <a:solidFill>
            <a:srgbClr val="B5C1CE">
              <a:alpha val="2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Aptos" panose="020B0004020202020204" pitchFamily="34" charset="0"/>
            </a:endParaRPr>
          </a:p>
        </p:txBody>
      </p:sp>
      <p:pic>
        <p:nvPicPr>
          <p:cNvPr id="13" name="Picture 12">
            <a:extLst>
              <a:ext uri="{FF2B5EF4-FFF2-40B4-BE49-F238E27FC236}">
                <a16:creationId xmlns:a16="http://schemas.microsoft.com/office/drawing/2014/main" id="{B68F9316-A73B-2BCC-741B-90AF0297D4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676" y="1895302"/>
            <a:ext cx="5556795" cy="3067396"/>
          </a:xfrm>
          <a:prstGeom prst="rect">
            <a:avLst/>
          </a:prstGeom>
          <a:noFill/>
        </p:spPr>
      </p:pic>
      <p:sp>
        <p:nvSpPr>
          <p:cNvPr id="40" name="TextBox 39">
            <a:extLst>
              <a:ext uri="{FF2B5EF4-FFF2-40B4-BE49-F238E27FC236}">
                <a16:creationId xmlns:a16="http://schemas.microsoft.com/office/drawing/2014/main" id="{3AD93495-35AE-89E6-A8F5-A407C9FAC1BF}"/>
              </a:ext>
            </a:extLst>
          </p:cNvPr>
          <p:cNvSpPr txBox="1"/>
          <p:nvPr/>
        </p:nvSpPr>
        <p:spPr>
          <a:xfrm>
            <a:off x="6521324" y="1739705"/>
            <a:ext cx="5176690"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Aptos" panose="020B0004020202020204" pitchFamily="34" charset="0"/>
              </a:rPr>
              <a:t>Azure data lake and delta </a:t>
            </a:r>
            <a:r>
              <a:rPr kumimoji="0" lang="en-US" sz="1200" b="0" i="0" u="none" strike="noStrike" kern="1200" cap="none" spc="0" normalizeH="0" baseline="0" noProof="0" err="1">
                <a:ln>
                  <a:noFill/>
                </a:ln>
                <a:solidFill>
                  <a:schemeClr val="bg1"/>
                </a:solidFill>
                <a:effectLst/>
                <a:uLnTx/>
                <a:uFillTx/>
                <a:latin typeface="Aptos" panose="020B0004020202020204" pitchFamily="34" charset="0"/>
              </a:rPr>
              <a:t>lakehouse</a:t>
            </a:r>
            <a:r>
              <a:rPr kumimoji="0" lang="en-US" sz="1200" b="0" i="0" u="none" strike="noStrike" kern="1200" cap="none" spc="0" normalizeH="0" baseline="0" noProof="0">
                <a:ln>
                  <a:noFill/>
                </a:ln>
                <a:solidFill>
                  <a:schemeClr val="bg1"/>
                </a:solidFill>
                <a:effectLst/>
                <a:uLnTx/>
                <a:uFillTx/>
                <a:latin typeface="Aptos" panose="020B0004020202020204" pitchFamily="34" charset="0"/>
              </a:rPr>
              <a:t> served as the central data repository, serving both the product and user needs. The primary products served were data models for reporting and feature stores used for data science model builds and consumption. Additionally, the data Lakehouse was used to build reports and data science models.</a:t>
            </a:r>
          </a:p>
        </p:txBody>
      </p:sp>
      <p:sp>
        <p:nvSpPr>
          <p:cNvPr id="43" name="TextBox 42">
            <a:extLst>
              <a:ext uri="{FF2B5EF4-FFF2-40B4-BE49-F238E27FC236}">
                <a16:creationId xmlns:a16="http://schemas.microsoft.com/office/drawing/2014/main" id="{71027CEF-86BC-DBB3-1017-D13795883B16}"/>
              </a:ext>
            </a:extLst>
          </p:cNvPr>
          <p:cNvSpPr txBox="1"/>
          <p:nvPr/>
        </p:nvSpPr>
        <p:spPr>
          <a:xfrm>
            <a:off x="6521324" y="2968734"/>
            <a:ext cx="538492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12354"/>
                </a:solidFill>
                <a:effectLst/>
                <a:uLnTx/>
                <a:uFillTx/>
                <a:latin typeface="Aptos" panose="020B0004020202020204" pitchFamily="34" charset="0"/>
              </a:rPr>
              <a:t>KEY FEATURES OF AZURE CLOUD DATA LAKE PLATFORM</a:t>
            </a:r>
          </a:p>
        </p:txBody>
      </p:sp>
      <p:sp>
        <p:nvSpPr>
          <p:cNvPr id="44" name="TextBox 43">
            <a:extLst>
              <a:ext uri="{FF2B5EF4-FFF2-40B4-BE49-F238E27FC236}">
                <a16:creationId xmlns:a16="http://schemas.microsoft.com/office/drawing/2014/main" id="{D8719580-588F-621F-D406-BC0FEDBD505C}"/>
              </a:ext>
            </a:extLst>
          </p:cNvPr>
          <p:cNvSpPr txBox="1"/>
          <p:nvPr/>
        </p:nvSpPr>
        <p:spPr>
          <a:xfrm>
            <a:off x="6521324" y="3383002"/>
            <a:ext cx="5176690" cy="212365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201646"/>
                </a:solidFill>
                <a:latin typeface="Aptos" panose="020B0004020202020204" pitchFamily="34" charset="0"/>
              </a:rPr>
              <a:t>L</a:t>
            </a:r>
            <a:r>
              <a:rPr kumimoji="0" lang="en-US" sz="1200" b="0" i="0" u="none" strike="noStrike" kern="1200" cap="none" spc="0" normalizeH="0" baseline="0" noProof="0" err="1">
                <a:ln>
                  <a:noFill/>
                </a:ln>
                <a:solidFill>
                  <a:srgbClr val="201646"/>
                </a:solidFill>
                <a:effectLst/>
                <a:uLnTx/>
                <a:uFillTx/>
                <a:latin typeface="Aptos" panose="020B0004020202020204" pitchFamily="34" charset="0"/>
              </a:rPr>
              <a:t>everages</a:t>
            </a:r>
            <a:r>
              <a:rPr kumimoji="0" lang="en-US" sz="1200" b="0" i="0" u="none" strike="noStrike" kern="1200" cap="none" spc="0" normalizeH="0" baseline="0" noProof="0">
                <a:ln>
                  <a:noFill/>
                </a:ln>
                <a:solidFill>
                  <a:srgbClr val="201646"/>
                </a:solidFill>
                <a:effectLst/>
                <a:uLnTx/>
                <a:uFillTx/>
                <a:latin typeface="Aptos" panose="020B0004020202020204" pitchFamily="34" charset="0"/>
              </a:rPr>
              <a:t> native managed cloud components including Azure Data Lake, Azure Data Factory, Azure Databricks, and Azure DevOps services among others</a:t>
            </a:r>
          </a:p>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rgbClr val="201646"/>
              </a:solidFill>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01646"/>
                </a:solidFill>
                <a:effectLst/>
                <a:uLnTx/>
                <a:uFillTx/>
                <a:latin typeface="Aptos" panose="020B0004020202020204" pitchFamily="34" charset="0"/>
              </a:rPr>
              <a:t>The solution ensures Client developers, data scientists, and analysts to store data of any size, shape, and speed and do all types of processing and analytics across platforms</a:t>
            </a:r>
          </a:p>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rgbClr val="201646"/>
              </a:solidFill>
              <a:effectLst/>
              <a:uLnTx/>
              <a:uFillTx/>
              <a:latin typeface="Aptos" panose="020B0004020202020204" pitchFamily="34" charset="0"/>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01646"/>
                </a:solidFill>
                <a:effectLst/>
                <a:uLnTx/>
                <a:uFillTx/>
                <a:latin typeface="Aptos" panose="020B0004020202020204" pitchFamily="34" charset="0"/>
              </a:rPr>
              <a:t>It removes the complexities of ingesting and storing multi-variety data while making it faster to get up and running with batch, streaming, and interactive analytics</a:t>
            </a:r>
            <a:endParaRPr kumimoji="0" lang="en-GB" sz="1200" b="0" i="0" u="none" strike="noStrike" kern="1200" cap="none" spc="0" normalizeH="0" baseline="0" noProof="0">
              <a:ln>
                <a:noFill/>
              </a:ln>
              <a:solidFill>
                <a:srgbClr val="201646"/>
              </a:solidFill>
              <a:effectLst/>
              <a:uLnTx/>
              <a:uFillTx/>
              <a:latin typeface="Aptos" panose="020B0004020202020204" pitchFamily="34" charset="0"/>
            </a:endParaRPr>
          </a:p>
        </p:txBody>
      </p:sp>
      <p:sp>
        <p:nvSpPr>
          <p:cNvPr id="45" name="TextBox 44">
            <a:extLst>
              <a:ext uri="{FF2B5EF4-FFF2-40B4-BE49-F238E27FC236}">
                <a16:creationId xmlns:a16="http://schemas.microsoft.com/office/drawing/2014/main" id="{841ABE5B-9920-E36A-23CB-35E61CDFCEB7}"/>
              </a:ext>
            </a:extLst>
          </p:cNvPr>
          <p:cNvSpPr txBox="1"/>
          <p:nvPr/>
        </p:nvSpPr>
        <p:spPr>
          <a:xfrm>
            <a:off x="6521324" y="1384129"/>
            <a:ext cx="344294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12354"/>
                </a:solidFill>
                <a:effectLst/>
                <a:uLnTx/>
                <a:uFillTx/>
                <a:latin typeface="Aptos" panose="020B0004020202020204" pitchFamily="34" charset="0"/>
              </a:rPr>
              <a:t>OVERVIEW</a:t>
            </a:r>
          </a:p>
        </p:txBody>
      </p:sp>
      <p:pic>
        <p:nvPicPr>
          <p:cNvPr id="3" name="Picture 4">
            <a:extLst>
              <a:ext uri="{FF2B5EF4-FFF2-40B4-BE49-F238E27FC236}">
                <a16:creationId xmlns:a16="http://schemas.microsoft.com/office/drawing/2014/main" id="{A8C9D101-E25C-3F67-573B-0AD4961975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8056" y="208049"/>
            <a:ext cx="933734" cy="5607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272A53B-8F64-CAF6-6365-73D6E9D0484B}"/>
              </a:ext>
            </a:extLst>
          </p:cNvPr>
          <p:cNvSpPr txBox="1">
            <a:spLocks/>
          </p:cNvSpPr>
          <p:nvPr/>
        </p:nvSpPr>
        <p:spPr>
          <a:xfrm>
            <a:off x="290210" y="295139"/>
            <a:ext cx="8639478"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2"/>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chemeClr val="bg1"/>
                </a:solidFill>
                <a:latin typeface="Aptos" panose="020B0004020202020204" pitchFamily="34" charset="0"/>
              </a:rPr>
              <a:t>Greenfield Data Lake and Data Lakehouse</a:t>
            </a:r>
          </a:p>
        </p:txBody>
      </p:sp>
      <p:sp>
        <p:nvSpPr>
          <p:cNvPr id="9" name="TextBox 8">
            <a:extLst>
              <a:ext uri="{FF2B5EF4-FFF2-40B4-BE49-F238E27FC236}">
                <a16:creationId xmlns:a16="http://schemas.microsoft.com/office/drawing/2014/main" id="{E420BB3F-A807-F1FE-6D28-649A72983B7D}"/>
              </a:ext>
            </a:extLst>
          </p:cNvPr>
          <p:cNvSpPr txBox="1"/>
          <p:nvPr/>
        </p:nvSpPr>
        <p:spPr>
          <a:xfrm>
            <a:off x="-793376" y="-1075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latin typeface="Aptos" panose="020B0004020202020204" pitchFamily="34" charset="0"/>
              <a:ea typeface="+mj-ea"/>
              <a:cs typeface="+mj-cs"/>
              <a:sym typeface="IBM Plex Sans Light"/>
            </a:endParaRPr>
          </a:p>
        </p:txBody>
      </p:sp>
    </p:spTree>
    <p:extLst>
      <p:ext uri="{BB962C8B-B14F-4D97-AF65-F5344CB8AC3E}">
        <p14:creationId xmlns:p14="http://schemas.microsoft.com/office/powerpoint/2010/main" val="3669330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A683-6B39-F331-6E91-08E45F04ED2D}"/>
              </a:ext>
            </a:extLst>
          </p:cNvPr>
          <p:cNvSpPr>
            <a:spLocks noGrp="1"/>
          </p:cNvSpPr>
          <p:nvPr>
            <p:ph type="title"/>
          </p:nvPr>
        </p:nvSpPr>
        <p:spPr/>
        <p:txBody>
          <a:bodyPr/>
          <a:lstStyle/>
          <a:p>
            <a:r>
              <a:rPr lang="en-US" sz="2400">
                <a:solidFill>
                  <a:schemeClr val="bg1"/>
                </a:solidFill>
                <a:latin typeface="+mj-lt"/>
                <a:cs typeface="Segoe UI" panose="020B0502040204020203" pitchFamily="34" charset="0"/>
              </a:rPr>
              <a:t>Solution Architecture for Next Gen Data Platform</a:t>
            </a:r>
            <a:endParaRPr lang="en-IN" sz="2400">
              <a:solidFill>
                <a:schemeClr val="bg1"/>
              </a:solidFill>
            </a:endParaRPr>
          </a:p>
        </p:txBody>
      </p:sp>
      <p:pic>
        <p:nvPicPr>
          <p:cNvPr id="4" name="Picture 3">
            <a:extLst>
              <a:ext uri="{FF2B5EF4-FFF2-40B4-BE49-F238E27FC236}">
                <a16:creationId xmlns:a16="http://schemas.microsoft.com/office/drawing/2014/main" id="{6E96A4D5-8F6A-9EAE-3F01-FBDAF901209E}"/>
              </a:ext>
            </a:extLst>
          </p:cNvPr>
          <p:cNvPicPr>
            <a:picLocks noChangeAspect="1"/>
          </p:cNvPicPr>
          <p:nvPr/>
        </p:nvPicPr>
        <p:blipFill>
          <a:blip r:embed="rId3"/>
          <a:stretch>
            <a:fillRect/>
          </a:stretch>
        </p:blipFill>
        <p:spPr>
          <a:xfrm>
            <a:off x="365760" y="882604"/>
            <a:ext cx="11460479" cy="5425340"/>
          </a:xfrm>
          <a:prstGeom prst="rect">
            <a:avLst/>
          </a:prstGeom>
        </p:spPr>
      </p:pic>
      <p:pic>
        <p:nvPicPr>
          <p:cNvPr id="5" name="Picture 2" descr="Corporate Sponsorship - AGB">
            <a:extLst>
              <a:ext uri="{FF2B5EF4-FFF2-40B4-BE49-F238E27FC236}">
                <a16:creationId xmlns:a16="http://schemas.microsoft.com/office/drawing/2014/main" id="{095B5DAE-949A-3E7D-2C0A-3DDA49FD62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69647" y="352870"/>
            <a:ext cx="536603" cy="43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596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6500-C42E-A8BD-7520-CCB8932C1E6B}"/>
            </a:ext>
          </a:extLst>
        </p:cNvPr>
        <p:cNvGrpSpPr/>
        <p:nvPr/>
      </p:nvGrpSpPr>
      <p:grpSpPr>
        <a:xfrm>
          <a:off x="0" y="0"/>
          <a:ext cx="0" cy="0"/>
          <a:chOff x="0" y="0"/>
          <a:chExt cx="0" cy="0"/>
        </a:xfrm>
      </p:grpSpPr>
      <p:sp>
        <p:nvSpPr>
          <p:cNvPr id="5" name="Graphic 12">
            <a:extLst>
              <a:ext uri="{FF2B5EF4-FFF2-40B4-BE49-F238E27FC236}">
                <a16:creationId xmlns:a16="http://schemas.microsoft.com/office/drawing/2014/main" id="{8CB24D54-95AA-44F4-86D6-4D715ADC2F46}"/>
              </a:ext>
            </a:extLst>
          </p:cNvPr>
          <p:cNvSpPr/>
          <p:nvPr/>
        </p:nvSpPr>
        <p:spPr>
          <a:xfrm>
            <a:off x="5146520" y="0"/>
            <a:ext cx="7083354" cy="6858000"/>
          </a:xfrm>
          <a:custGeom>
            <a:avLst/>
            <a:gdLst>
              <a:gd name="connsiteX0" fmla="*/ 7083355 w 7083354"/>
              <a:gd name="connsiteY0" fmla="*/ 6858000 h 6858000"/>
              <a:gd name="connsiteX1" fmla="*/ 551850 w 7083354"/>
              <a:gd name="connsiteY1" fmla="*/ 6858000 h 6858000"/>
              <a:gd name="connsiteX2" fmla="*/ 423157 w 7083354"/>
              <a:gd name="connsiteY2" fmla="*/ 4811395 h 6858000"/>
              <a:gd name="connsiteX3" fmla="*/ 4471599 w 7083354"/>
              <a:gd name="connsiteY3" fmla="*/ 0 h 6858000"/>
              <a:gd name="connsiteX4" fmla="*/ 7083355 w 708335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54" h="6858000">
                <a:moveTo>
                  <a:pt x="7083355" y="6858000"/>
                </a:moveTo>
                <a:lnTo>
                  <a:pt x="551850" y="6858000"/>
                </a:lnTo>
                <a:cubicBezTo>
                  <a:pt x="-212161" y="6355610"/>
                  <a:pt x="-112677" y="5450629"/>
                  <a:pt x="423157" y="4811395"/>
                </a:cubicBezTo>
                <a:lnTo>
                  <a:pt x="4471599" y="0"/>
                </a:lnTo>
                <a:lnTo>
                  <a:pt x="7083355" y="0"/>
                </a:lnTo>
              </a:path>
            </a:pathLst>
          </a:custGeom>
          <a:solidFill>
            <a:schemeClr val="bg1">
              <a:lumMod val="25000"/>
              <a:lumOff val="75000"/>
              <a:alpha val="19000"/>
            </a:schemeClr>
          </a:solidFill>
          <a:ln w="10583" cap="flat">
            <a:noFill/>
            <a:prstDash val="solid"/>
            <a:miter/>
          </a:ln>
        </p:spPr>
        <p:txBody>
          <a:bodyPr rtlCol="0" anchor="ctr"/>
          <a:lstStyle/>
          <a:p>
            <a:endParaRPr lang="en-US"/>
          </a:p>
        </p:txBody>
      </p:sp>
      <p:sp>
        <p:nvSpPr>
          <p:cNvPr id="14" name="Graphic 5">
            <a:extLst>
              <a:ext uri="{FF2B5EF4-FFF2-40B4-BE49-F238E27FC236}">
                <a16:creationId xmlns:a16="http://schemas.microsoft.com/office/drawing/2014/main" id="{F1A5EB4F-E5AD-37BE-1DFB-9B8B8F69CB99}"/>
              </a:ext>
            </a:extLst>
          </p:cNvPr>
          <p:cNvSpPr/>
          <p:nvPr/>
        </p:nvSpPr>
        <p:spPr>
          <a:xfrm>
            <a:off x="7695096" y="9063"/>
            <a:ext cx="7072843" cy="6854700"/>
          </a:xfrm>
          <a:custGeom>
            <a:avLst/>
            <a:gdLst>
              <a:gd name="connsiteX0" fmla="*/ 422520 w 7072842"/>
              <a:gd name="connsiteY0" fmla="*/ 4804219 h 6847772"/>
              <a:gd name="connsiteX1" fmla="*/ 4464987 w 7072842"/>
              <a:gd name="connsiteY1" fmla="*/ 0 h 6847772"/>
              <a:gd name="connsiteX2" fmla="*/ 7072843 w 7072842"/>
              <a:gd name="connsiteY2" fmla="*/ 0 h 6847772"/>
              <a:gd name="connsiteX3" fmla="*/ 2827236 w 7072842"/>
              <a:gd name="connsiteY3" fmla="*/ 5023934 h 6847772"/>
              <a:gd name="connsiteX4" fmla="*/ 2814860 w 7072842"/>
              <a:gd name="connsiteY4" fmla="*/ 6847773 h 6847772"/>
              <a:gd name="connsiteX5" fmla="*/ 551057 w 7072842"/>
              <a:gd name="connsiteY5" fmla="*/ 6847773 h 6847772"/>
              <a:gd name="connsiteX6" fmla="*/ 422520 w 7072842"/>
              <a:gd name="connsiteY6" fmla="*/ 4804219 h 6847772"/>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 name="connsiteX0" fmla="*/ 422520 w 7072843"/>
              <a:gd name="connsiteY0" fmla="*/ 4804219 h 6854700"/>
              <a:gd name="connsiteX1" fmla="*/ 4464987 w 7072843"/>
              <a:gd name="connsiteY1" fmla="*/ 0 h 6854700"/>
              <a:gd name="connsiteX2" fmla="*/ 7072843 w 7072843"/>
              <a:gd name="connsiteY2" fmla="*/ 0 h 6854700"/>
              <a:gd name="connsiteX3" fmla="*/ 2827236 w 7072843"/>
              <a:gd name="connsiteY3" fmla="*/ 5023934 h 6854700"/>
              <a:gd name="connsiteX4" fmla="*/ 2825251 w 7072843"/>
              <a:gd name="connsiteY4" fmla="*/ 6854700 h 6854700"/>
              <a:gd name="connsiteX5" fmla="*/ 551057 w 7072843"/>
              <a:gd name="connsiteY5" fmla="*/ 6847773 h 6854700"/>
              <a:gd name="connsiteX6" fmla="*/ 422520 w 7072843"/>
              <a:gd name="connsiteY6" fmla="*/ 4804219 h 685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843" h="6854700">
                <a:moveTo>
                  <a:pt x="422520" y="4804219"/>
                </a:moveTo>
                <a:lnTo>
                  <a:pt x="4464987" y="0"/>
                </a:lnTo>
                <a:lnTo>
                  <a:pt x="7072843" y="0"/>
                </a:lnTo>
                <a:lnTo>
                  <a:pt x="2827236" y="5023934"/>
                </a:lnTo>
                <a:cubicBezTo>
                  <a:pt x="2405702" y="5562918"/>
                  <a:pt x="2292307" y="6311373"/>
                  <a:pt x="2825251" y="6854700"/>
                </a:cubicBezTo>
                <a:lnTo>
                  <a:pt x="551057" y="6847773"/>
                </a:lnTo>
                <a:cubicBezTo>
                  <a:pt x="-211856" y="6346116"/>
                  <a:pt x="-112505" y="5442503"/>
                  <a:pt x="422520" y="4804219"/>
                </a:cubicBezTo>
                <a:close/>
              </a:path>
            </a:pathLst>
          </a:custGeom>
          <a:solidFill>
            <a:schemeClr val="bg1">
              <a:lumMod val="10000"/>
              <a:lumOff val="90000"/>
              <a:alpha val="54000"/>
            </a:schemeClr>
          </a:solidFill>
          <a:ln w="14404" cap="flat">
            <a:noFill/>
            <a:prstDash val="solid"/>
            <a:miter/>
          </a:ln>
        </p:spPr>
        <p:txBody>
          <a:bodyPr rtlCol="0" anchor="ctr"/>
          <a:lstStyle/>
          <a:p>
            <a:endParaRPr lang="en-US"/>
          </a:p>
        </p:txBody>
      </p:sp>
      <p:sp>
        <p:nvSpPr>
          <p:cNvPr id="3" name="Title 4">
            <a:extLst>
              <a:ext uri="{FF2B5EF4-FFF2-40B4-BE49-F238E27FC236}">
                <a16:creationId xmlns:a16="http://schemas.microsoft.com/office/drawing/2014/main" id="{7C27CB6B-D79E-6EEC-F537-2F24CEBB6DA5}"/>
              </a:ext>
            </a:extLst>
          </p:cNvPr>
          <p:cNvSpPr txBox="1">
            <a:spLocks/>
          </p:cNvSpPr>
          <p:nvPr/>
        </p:nvSpPr>
        <p:spPr>
          <a:xfrm>
            <a:off x="890844" y="25595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solidFill>
                  <a:schemeClr val="tx2"/>
                </a:solidFill>
                <a:ea typeface="Helvetica Neue UltraLight" panose="02000206000000020004" pitchFamily="2" charset="0"/>
                <a:cs typeface="Helvetica Neue Medium" panose="02000503000000020004" pitchFamily="2" charset="0"/>
              </a:rPr>
              <a:t>Our Understanding</a:t>
            </a: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solidFill>
                <a:schemeClr val="tx2"/>
              </a:solidFill>
              <a:ea typeface="Helvetica Neue UltraLight" panose="02000206000000020004" pitchFamily="2" charset="0"/>
              <a:cs typeface="Helvetica Neue Medium" panose="02000503000000020004" pitchFamily="2" charset="0"/>
            </a:endParaRPr>
          </a:p>
        </p:txBody>
      </p:sp>
      <p:sp>
        <p:nvSpPr>
          <p:cNvPr id="11" name="Text Placeholder 3">
            <a:extLst>
              <a:ext uri="{FF2B5EF4-FFF2-40B4-BE49-F238E27FC236}">
                <a16:creationId xmlns:a16="http://schemas.microsoft.com/office/drawing/2014/main" id="{4DF501FB-DEAA-FAAA-F25B-DBA14ADD082A}"/>
              </a:ext>
            </a:extLst>
          </p:cNvPr>
          <p:cNvSpPr txBox="1">
            <a:spLocks/>
          </p:cNvSpPr>
          <p:nvPr/>
        </p:nvSpPr>
        <p:spPr>
          <a:xfrm>
            <a:off x="288889" y="6458629"/>
            <a:ext cx="408823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48">
              <a:defRPr/>
            </a:pPr>
            <a:r>
              <a:rPr lang="en-US" sz="917" kern="0">
                <a:solidFill>
                  <a:schemeClr val="bg2"/>
                </a:solidFill>
                <a:latin typeface="Aptos Light" panose="020B0004020202020204" pitchFamily="34" charset="0"/>
              </a:rPr>
              <a:t>Confidential</a:t>
            </a:r>
            <a:r>
              <a:rPr lang="en-US" sz="917" kern="0">
                <a:solidFill>
                  <a:schemeClr val="bg2"/>
                </a:solidFill>
                <a:latin typeface="Aptos" panose="020B0004020202020204" pitchFamily="34" charset="0"/>
              </a:rPr>
              <a:t>  /  </a:t>
            </a:r>
            <a:r>
              <a:rPr lang="en-US" sz="917" kern="0">
                <a:solidFill>
                  <a:schemeClr val="bg2"/>
                </a:solidFill>
                <a:latin typeface="Aptos Light" panose="020B0004020202020204" pitchFamily="34" charset="0"/>
              </a:rPr>
              <a:t>Brillio</a:t>
            </a:r>
          </a:p>
        </p:txBody>
      </p:sp>
      <p:sp>
        <p:nvSpPr>
          <p:cNvPr id="4" name="TextBox 3">
            <a:extLst>
              <a:ext uri="{FF2B5EF4-FFF2-40B4-BE49-F238E27FC236}">
                <a16:creationId xmlns:a16="http://schemas.microsoft.com/office/drawing/2014/main" id="{A3054D3E-AFDC-5E24-2B2D-47B90C063CFF}"/>
              </a:ext>
            </a:extLst>
          </p:cNvPr>
          <p:cNvSpPr txBox="1"/>
          <p:nvPr/>
        </p:nvSpPr>
        <p:spPr>
          <a:xfrm>
            <a:off x="941294" y="34962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7" name="TextBox 6">
            <a:extLst>
              <a:ext uri="{FF2B5EF4-FFF2-40B4-BE49-F238E27FC236}">
                <a16:creationId xmlns:a16="http://schemas.microsoft.com/office/drawing/2014/main" id="{35D9EC18-52D7-1242-1962-3E7B00BB34C1}"/>
              </a:ext>
            </a:extLst>
          </p:cNvPr>
          <p:cNvSpPr txBox="1"/>
          <p:nvPr/>
        </p:nvSpPr>
        <p:spPr>
          <a:xfrm>
            <a:off x="941294" y="3204135"/>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370373" indent="-372276" defTabSz="2031919">
              <a:spcBef>
                <a:spcPts val="2417"/>
              </a:spcBef>
              <a:buSzPct val="100000"/>
              <a:buFontTx/>
              <a:buChar char="–"/>
              <a:defRPr/>
            </a:pPr>
            <a:endParaRPr lang="en-US" sz="1500" kern="0">
              <a:solidFill>
                <a:srgbClr val="000000"/>
              </a:solidFill>
              <a:latin typeface="Aptos" panose="02110004020202020204"/>
              <a:sym typeface="IBM Plex Sans Light"/>
            </a:endParaRPr>
          </a:p>
        </p:txBody>
      </p:sp>
      <p:sp>
        <p:nvSpPr>
          <p:cNvPr id="9" name="Rectangle 8">
            <a:extLst>
              <a:ext uri="{FF2B5EF4-FFF2-40B4-BE49-F238E27FC236}">
                <a16:creationId xmlns:a16="http://schemas.microsoft.com/office/drawing/2014/main" id="{72A1062C-0B98-F532-F5A3-76A042EBC0E8}"/>
              </a:ext>
            </a:extLst>
          </p:cNvPr>
          <p:cNvSpPr/>
          <p:nvPr/>
        </p:nvSpPr>
        <p:spPr bwMode="auto">
          <a:xfrm rot="5400000">
            <a:off x="1576003" y="1838266"/>
            <a:ext cx="38099" cy="119877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tx2"/>
              </a:solidFill>
              <a:latin typeface="Aptos" panose="02110004020202020204"/>
            </a:endParaRPr>
          </a:p>
        </p:txBody>
      </p:sp>
      <p:sp>
        <p:nvSpPr>
          <p:cNvPr id="8" name="Text Placeholder 3">
            <a:extLst>
              <a:ext uri="{FF2B5EF4-FFF2-40B4-BE49-F238E27FC236}">
                <a16:creationId xmlns:a16="http://schemas.microsoft.com/office/drawing/2014/main" id="{C808FE05-0D52-5F54-AA08-723DD72259C1}"/>
              </a:ext>
            </a:extLst>
          </p:cNvPr>
          <p:cNvSpPr txBox="1">
            <a:spLocks/>
          </p:cNvSpPr>
          <p:nvPr/>
        </p:nvSpPr>
        <p:spPr>
          <a:xfrm>
            <a:off x="11438259" y="6458629"/>
            <a:ext cx="462473" cy="15030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Outfit Light" pitchFamily="2"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Outfit Light" pitchFamily="2" charset="0"/>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r" defTabSz="1218948">
              <a:defRPr/>
            </a:pPr>
            <a:fld id="{64F0821C-65D3-DD4D-8DB2-745946DB9115}" type="slidenum">
              <a:rPr lang="en-US" sz="917" kern="0">
                <a:latin typeface="Aptos" panose="020B0004020202020204" pitchFamily="34" charset="0"/>
              </a:rPr>
              <a:pPr algn="r" defTabSz="1218948">
                <a:defRPr/>
              </a:pPr>
              <a:t>5</a:t>
            </a:fld>
            <a:endParaRPr lang="en-US" sz="917" kern="0">
              <a:latin typeface="Aptos" panose="020B0004020202020204" pitchFamily="34" charset="0"/>
            </a:endParaRPr>
          </a:p>
        </p:txBody>
      </p:sp>
      <p:pic>
        <p:nvPicPr>
          <p:cNvPr id="12" name="Graphic 11">
            <a:extLst>
              <a:ext uri="{FF2B5EF4-FFF2-40B4-BE49-F238E27FC236}">
                <a16:creationId xmlns:a16="http://schemas.microsoft.com/office/drawing/2014/main" id="{156D23D3-B5C7-882F-69FA-17C1FF3A986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3540" y="6495499"/>
            <a:ext cx="167269" cy="81501"/>
          </a:xfrm>
          <a:prstGeom prst="rect">
            <a:avLst/>
          </a:prstGeom>
        </p:spPr>
      </p:pic>
      <p:sp>
        <p:nvSpPr>
          <p:cNvPr id="19" name="Title 4">
            <a:extLst>
              <a:ext uri="{FF2B5EF4-FFF2-40B4-BE49-F238E27FC236}">
                <a16:creationId xmlns:a16="http://schemas.microsoft.com/office/drawing/2014/main" id="{5EF01094-171F-A251-08EB-ADF4056E0AC4}"/>
              </a:ext>
            </a:extLst>
          </p:cNvPr>
          <p:cNvSpPr txBox="1">
            <a:spLocks/>
          </p:cNvSpPr>
          <p:nvPr/>
        </p:nvSpPr>
        <p:spPr>
          <a:xfrm>
            <a:off x="1043244" y="2711953"/>
            <a:ext cx="6032383" cy="1648630"/>
          </a:xfrm>
          <a:prstGeom prst="rect">
            <a:avLst/>
          </a:prstGeom>
        </p:spPr>
        <p:txBody>
          <a:bodyPr>
            <a:noAutofit/>
          </a:bodyPr>
          <a:lstStyle>
            <a:lvl1pPr marL="0" marR="0" indent="0" algn="l" defTabSz="1462796" rtl="0" eaLnBrk="1" latinLnBrk="0" hangingPunct="1">
              <a:lnSpc>
                <a:spcPct val="80000"/>
              </a:lnSpc>
              <a:spcBef>
                <a:spcPts val="0"/>
              </a:spcBef>
              <a:spcAft>
                <a:spcPts val="0"/>
              </a:spcAft>
              <a:buClrTx/>
              <a:buSzTx/>
              <a:buFontTx/>
              <a:buNone/>
              <a:tabLst/>
              <a:defRPr sz="3800" b="0" i="0" u="none" strike="noStrike" cap="none" spc="0" baseline="0">
                <a:solidFill>
                  <a:schemeClr val="bg1"/>
                </a:solidFill>
                <a:uFillTx/>
                <a:latin typeface="Aptos" panose="020B0004020202020204" pitchFamily="34" charset="0"/>
                <a:ea typeface="+mj-ea"/>
                <a:cs typeface="+mj-cs"/>
                <a:sym typeface="IBM Plex Sans Light"/>
              </a:defRPr>
            </a:lvl1pPr>
            <a:lvl2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2pPr>
            <a:lvl3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3pPr>
            <a:lvl4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4pPr>
            <a:lvl5pPr marL="0" marR="0" indent="0"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5pPr>
            <a:lvl6pPr marL="0" marR="0" indent="21750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6pPr>
            <a:lvl7pPr marL="0" marR="0" indent="43501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7pPr>
            <a:lvl8pPr marL="0" marR="0" indent="652515"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8pPr>
            <a:lvl9pPr marL="0" marR="0" indent="870021" algn="l" defTabSz="1462796" rtl="0" eaLnBrk="1" latinLnBrk="0" hangingPunct="1">
              <a:lnSpc>
                <a:spcPct val="90000"/>
              </a:lnSpc>
              <a:spcBef>
                <a:spcPts val="0"/>
              </a:spcBef>
              <a:spcAft>
                <a:spcPts val="0"/>
              </a:spcAft>
              <a:buClrTx/>
              <a:buSzTx/>
              <a:buFontTx/>
              <a:buNone/>
              <a:tabLst/>
              <a:defRPr sz="3839" b="0" i="0" u="none" strike="noStrike" cap="none" spc="0" baseline="0">
                <a:solidFill>
                  <a:srgbClr val="000000"/>
                </a:solidFill>
                <a:uFillTx/>
                <a:latin typeface="+mj-lt"/>
                <a:ea typeface="+mj-ea"/>
                <a:cs typeface="+mj-cs"/>
                <a:sym typeface="IBM Plex Sans Light"/>
              </a:defRPr>
            </a:lvl9pPr>
          </a:lstStyle>
          <a:p>
            <a:pPr defTabSz="1218948">
              <a:lnSpc>
                <a:spcPct val="90000"/>
              </a:lnSpc>
              <a:defRPr/>
            </a:pPr>
            <a:r>
              <a:rPr lang="en-US" sz="5000" kern="0" spc="100">
                <a:ea typeface="Helvetica Neue UltraLight" panose="02000206000000020004" pitchFamily="2" charset="0"/>
                <a:cs typeface="Helvetica Neue Medium" panose="02000503000000020004" pitchFamily="2" charset="0"/>
              </a:rPr>
              <a:t>Solution Approach</a:t>
            </a: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a:p>
            <a:pPr defTabSz="1218948">
              <a:lnSpc>
                <a:spcPct val="90000"/>
              </a:lnSpc>
              <a:defRPr/>
            </a:pPr>
            <a:endParaRPr lang="en-US" sz="6000" kern="0" spc="100">
              <a:ea typeface="Helvetica Neue UltraLight" panose="02000206000000020004" pitchFamily="2" charset="0"/>
              <a:cs typeface="Helvetica Neue Medium" panose="02000503000000020004" pitchFamily="2" charset="0"/>
            </a:endParaRPr>
          </a:p>
        </p:txBody>
      </p:sp>
      <p:sp>
        <p:nvSpPr>
          <p:cNvPr id="20" name="Rectangle 19">
            <a:extLst>
              <a:ext uri="{FF2B5EF4-FFF2-40B4-BE49-F238E27FC236}">
                <a16:creationId xmlns:a16="http://schemas.microsoft.com/office/drawing/2014/main" id="{535FDA9C-4478-E382-4A25-BFA1FAE0D8E5}"/>
              </a:ext>
            </a:extLst>
          </p:cNvPr>
          <p:cNvSpPr/>
          <p:nvPr/>
        </p:nvSpPr>
        <p:spPr bwMode="auto">
          <a:xfrm rot="5400000">
            <a:off x="1728403" y="1990666"/>
            <a:ext cx="38099" cy="119877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200" tIns="76200" rIns="76200" bIns="76200" numCol="1" rtlCol="0" anchor="t" anchorCtr="0" compatLnSpc="1">
            <a:prstTxWarp prst="textNoShape">
              <a:avLst/>
            </a:prstTxWarp>
          </a:bodyPr>
          <a:lstStyle/>
          <a:p>
            <a:pPr defTabSz="761970" fontAlgn="base">
              <a:spcBef>
                <a:spcPct val="0"/>
              </a:spcBef>
              <a:spcAft>
                <a:spcPct val="0"/>
              </a:spcAft>
              <a:defRPr/>
            </a:pPr>
            <a:endParaRPr lang="en-US" sz="1167">
              <a:solidFill>
                <a:schemeClr val="bg2"/>
              </a:solidFill>
              <a:latin typeface="Aptos" panose="02110004020202020204"/>
            </a:endParaRPr>
          </a:p>
        </p:txBody>
      </p:sp>
    </p:spTree>
    <p:extLst>
      <p:ext uri="{BB962C8B-B14F-4D97-AF65-F5344CB8AC3E}">
        <p14:creationId xmlns:p14="http://schemas.microsoft.com/office/powerpoint/2010/main" val="37536332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B1266-1C7D-1AB5-A27A-8A26D70ABA80}"/>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FE47849E-103F-8F99-DE4A-4867FDA69817}"/>
              </a:ext>
            </a:extLst>
          </p:cNvPr>
          <p:cNvSpPr>
            <a:spLocks noGrp="1" noRot="1" noMove="1" noResize="1" noEditPoints="1" noAdjustHandles="1" noChangeArrowheads="1" noChangeShapeType="1"/>
          </p:cNvSpPr>
          <p:nvPr/>
        </p:nvSpPr>
        <p:spPr>
          <a:xfrm>
            <a:off x="0" y="1736563"/>
            <a:ext cx="12192000" cy="27771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100" b="1">
              <a:latin typeface="Outfit"/>
              <a:ea typeface="Helvetica Neue" panose="02000503000000020004" pitchFamily="2" charset="0"/>
              <a:cs typeface="Helvetica Neue" panose="02000503000000020004" pitchFamily="2" charset="0"/>
            </a:endParaRPr>
          </a:p>
        </p:txBody>
      </p:sp>
      <p:sp>
        <p:nvSpPr>
          <p:cNvPr id="2" name="Rectangle 1">
            <a:extLst>
              <a:ext uri="{FF2B5EF4-FFF2-40B4-BE49-F238E27FC236}">
                <a16:creationId xmlns:a16="http://schemas.microsoft.com/office/drawing/2014/main" id="{9914140B-F809-5CE4-5862-53B53A7F2F23}"/>
              </a:ext>
            </a:extLst>
          </p:cNvPr>
          <p:cNvSpPr/>
          <p:nvPr/>
        </p:nvSpPr>
        <p:spPr bwMode="auto">
          <a:xfrm>
            <a:off x="346962" y="2310822"/>
            <a:ext cx="7481360" cy="2110178"/>
          </a:xfrm>
          <a:prstGeom prst="rect">
            <a:avLst/>
          </a:prstGeom>
          <a:solidFill>
            <a:schemeClr val="tx1"/>
          </a:solidFill>
          <a:ln w="19050">
            <a:no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7" name="Rectangle 26">
            <a:extLst>
              <a:ext uri="{FF2B5EF4-FFF2-40B4-BE49-F238E27FC236}">
                <a16:creationId xmlns:a16="http://schemas.microsoft.com/office/drawing/2014/main" id="{A30EB66A-D126-5F9A-F5A9-110837CF8040}"/>
              </a:ext>
            </a:extLst>
          </p:cNvPr>
          <p:cNvSpPr>
            <a:spLocks noGrp="1" noRot="1" noMove="1" noResize="1" noEditPoints="1" noAdjustHandles="1" noChangeArrowheads="1" noChangeShapeType="1"/>
          </p:cNvSpPr>
          <p:nvPr/>
        </p:nvSpPr>
        <p:spPr>
          <a:xfrm>
            <a:off x="0" y="4876667"/>
            <a:ext cx="12192000" cy="1341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b="1">
              <a:latin typeface="Outfit"/>
              <a:ea typeface="Helvetica Neue" panose="02000503000000020004" pitchFamily="2" charset="0"/>
              <a:cs typeface="Helvetica Neue" panose="02000503000000020004" pitchFamily="2" charset="0"/>
            </a:endParaRPr>
          </a:p>
        </p:txBody>
      </p:sp>
      <p:sp>
        <p:nvSpPr>
          <p:cNvPr id="3" name="Footer Placeholder 2">
            <a:extLst>
              <a:ext uri="{FF2B5EF4-FFF2-40B4-BE49-F238E27FC236}">
                <a16:creationId xmlns:a16="http://schemas.microsoft.com/office/drawing/2014/main" id="{05FAE408-5C1D-E4B3-C5EF-633823E7450C}"/>
              </a:ext>
            </a:extLst>
          </p:cNvPr>
          <p:cNvSpPr>
            <a:spLocks noGrp="1"/>
          </p:cNvSpPr>
          <p:nvPr>
            <p:ph type="ftr" sz="quarter" idx="4294967295"/>
          </p:nvPr>
        </p:nvSpPr>
        <p:spPr>
          <a:xfrm>
            <a:off x="10485438" y="6591300"/>
            <a:ext cx="1706562" cy="206375"/>
          </a:xfrm>
          <a:prstGeom prst="rect">
            <a:avLst/>
          </a:prstGeom>
        </p:spPr>
        <p:txBody>
          <a:bodyPr/>
          <a:lstStyle/>
          <a:p>
            <a:r>
              <a:rPr lang="en-US"/>
              <a:t>© 2025 Brillio |</a:t>
            </a:r>
          </a:p>
        </p:txBody>
      </p:sp>
      <p:sp>
        <p:nvSpPr>
          <p:cNvPr id="4" name="Slide Number Placeholder 3">
            <a:extLst>
              <a:ext uri="{FF2B5EF4-FFF2-40B4-BE49-F238E27FC236}">
                <a16:creationId xmlns:a16="http://schemas.microsoft.com/office/drawing/2014/main" id="{A0A32F15-96C4-A025-651B-8C7CB8466B40}"/>
              </a:ext>
            </a:extLst>
          </p:cNvPr>
          <p:cNvSpPr>
            <a:spLocks noGrp="1"/>
          </p:cNvSpPr>
          <p:nvPr>
            <p:ph type="sldNum" sz="quarter" idx="4294967295"/>
          </p:nvPr>
        </p:nvSpPr>
        <p:spPr>
          <a:xfrm>
            <a:off x="11887200" y="6591300"/>
            <a:ext cx="304800" cy="206375"/>
          </a:xfrm>
          <a:prstGeom prst="rect">
            <a:avLst/>
          </a:prstGeom>
        </p:spPr>
        <p:txBody>
          <a:bodyPr/>
          <a:lstStyle/>
          <a:p>
            <a:fld id="{2EFEF571-C9B4-4D92-A7F7-315B894862A8}" type="slidenum">
              <a:rPr lang="en-US" smtClean="0"/>
              <a:pPr/>
              <a:t>6</a:t>
            </a:fld>
            <a:endParaRPr lang="en-US"/>
          </a:p>
        </p:txBody>
      </p:sp>
      <p:pic>
        <p:nvPicPr>
          <p:cNvPr id="28" name="Graphic 27" descr="Male profile outline">
            <a:extLst>
              <a:ext uri="{FF2B5EF4-FFF2-40B4-BE49-F238E27FC236}">
                <a16:creationId xmlns:a16="http://schemas.microsoft.com/office/drawing/2014/main" id="{60B08771-4C5D-D4B0-F2A2-850CC7E52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124" y="5397589"/>
            <a:ext cx="568175" cy="568175"/>
          </a:xfrm>
          <a:prstGeom prst="rect">
            <a:avLst/>
          </a:prstGeom>
        </p:spPr>
      </p:pic>
      <p:pic>
        <p:nvPicPr>
          <p:cNvPr id="29" name="Graphic 28" descr="School boy outline">
            <a:extLst>
              <a:ext uri="{FF2B5EF4-FFF2-40B4-BE49-F238E27FC236}">
                <a16:creationId xmlns:a16="http://schemas.microsoft.com/office/drawing/2014/main" id="{91374E97-595D-058D-07DE-2DB685F82B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7953" y="5386404"/>
            <a:ext cx="568175" cy="568175"/>
          </a:xfrm>
          <a:prstGeom prst="rect">
            <a:avLst/>
          </a:prstGeom>
        </p:spPr>
      </p:pic>
      <p:pic>
        <p:nvPicPr>
          <p:cNvPr id="30" name="Graphic 29" descr="Office worker male outline">
            <a:extLst>
              <a:ext uri="{FF2B5EF4-FFF2-40B4-BE49-F238E27FC236}">
                <a16:creationId xmlns:a16="http://schemas.microsoft.com/office/drawing/2014/main" id="{9A1A45C2-B3C4-18DF-CB3E-E2BE1996FD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3460" y="5386404"/>
            <a:ext cx="568175" cy="568175"/>
          </a:xfrm>
          <a:prstGeom prst="rect">
            <a:avLst/>
          </a:prstGeom>
        </p:spPr>
      </p:pic>
      <p:pic>
        <p:nvPicPr>
          <p:cNvPr id="31" name="Graphic 30" descr="Office worker female outline">
            <a:extLst>
              <a:ext uri="{FF2B5EF4-FFF2-40B4-BE49-F238E27FC236}">
                <a16:creationId xmlns:a16="http://schemas.microsoft.com/office/drawing/2014/main" id="{6EFD82B0-F5F1-7DE5-3B52-73FBB197EB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76111" y="5385930"/>
            <a:ext cx="568175" cy="568175"/>
          </a:xfrm>
          <a:prstGeom prst="rect">
            <a:avLst/>
          </a:prstGeom>
        </p:spPr>
      </p:pic>
      <p:sp>
        <p:nvSpPr>
          <p:cNvPr id="32" name="TextBox 31">
            <a:extLst>
              <a:ext uri="{FF2B5EF4-FFF2-40B4-BE49-F238E27FC236}">
                <a16:creationId xmlns:a16="http://schemas.microsoft.com/office/drawing/2014/main" id="{207C5E17-964D-4A88-D5F7-FA35328058E4}"/>
              </a:ext>
            </a:extLst>
          </p:cNvPr>
          <p:cNvSpPr txBox="1"/>
          <p:nvPr/>
        </p:nvSpPr>
        <p:spPr>
          <a:xfrm>
            <a:off x="7157644" y="5428081"/>
            <a:ext cx="1492843" cy="430887"/>
          </a:xfrm>
          <a:prstGeom prst="rect">
            <a:avLst/>
          </a:prstGeom>
          <a:noFill/>
        </p:spPr>
        <p:txBody>
          <a:bodyPr wrap="square" rtlCol="0">
            <a:spAutoFit/>
          </a:bodyPr>
          <a:lstStyle/>
          <a:p>
            <a:r>
              <a:rPr lang="en-IN" sz="1100">
                <a:solidFill>
                  <a:schemeClr val="tx2">
                    <a:lumMod val="85000"/>
                    <a:lumOff val="15000"/>
                  </a:schemeClr>
                </a:solidFill>
                <a:latin typeface="Outfit"/>
                <a:ea typeface="Helvetica Neue Medium" panose="02000503000000020004" pitchFamily="2" charset="0"/>
                <a:cs typeface="Helvetica Neue Medium" panose="02000503000000020004" pitchFamily="2" charset="0"/>
              </a:rPr>
              <a:t>C-Suite/ Business Stakeholders</a:t>
            </a:r>
          </a:p>
        </p:txBody>
      </p:sp>
      <p:sp>
        <p:nvSpPr>
          <p:cNvPr id="33" name="TextBox 32">
            <a:extLst>
              <a:ext uri="{FF2B5EF4-FFF2-40B4-BE49-F238E27FC236}">
                <a16:creationId xmlns:a16="http://schemas.microsoft.com/office/drawing/2014/main" id="{80B41CF6-4498-4403-2921-5B3635B769D7}"/>
              </a:ext>
            </a:extLst>
          </p:cNvPr>
          <p:cNvSpPr txBox="1"/>
          <p:nvPr/>
        </p:nvSpPr>
        <p:spPr>
          <a:xfrm>
            <a:off x="4162480" y="5428555"/>
            <a:ext cx="1628720" cy="430887"/>
          </a:xfrm>
          <a:prstGeom prst="rect">
            <a:avLst/>
          </a:prstGeom>
          <a:noFill/>
        </p:spPr>
        <p:txBody>
          <a:bodyPr wrap="square" rtlCol="0">
            <a:spAutoFit/>
          </a:bodyPr>
          <a:lstStyle/>
          <a:p>
            <a:r>
              <a:rPr lang="en-IN" sz="1100">
                <a:solidFill>
                  <a:schemeClr val="tx2">
                    <a:lumMod val="85000"/>
                    <a:lumOff val="15000"/>
                  </a:schemeClr>
                </a:solidFill>
                <a:latin typeface="Outfit"/>
                <a:ea typeface="Helvetica Neue Medium" panose="02000503000000020004" pitchFamily="2" charset="0"/>
                <a:cs typeface="Helvetica Neue Medium" panose="02000503000000020004" pitchFamily="2" charset="0"/>
              </a:rPr>
              <a:t>End Customers              (no direct system access)</a:t>
            </a:r>
          </a:p>
        </p:txBody>
      </p:sp>
      <p:sp>
        <p:nvSpPr>
          <p:cNvPr id="34" name="TextBox 33">
            <a:extLst>
              <a:ext uri="{FF2B5EF4-FFF2-40B4-BE49-F238E27FC236}">
                <a16:creationId xmlns:a16="http://schemas.microsoft.com/office/drawing/2014/main" id="{53EE4C06-E22C-23D6-689D-EAB24C082DFC}"/>
              </a:ext>
            </a:extLst>
          </p:cNvPr>
          <p:cNvSpPr txBox="1"/>
          <p:nvPr/>
        </p:nvSpPr>
        <p:spPr>
          <a:xfrm>
            <a:off x="1107914" y="5439740"/>
            <a:ext cx="1739195" cy="430887"/>
          </a:xfrm>
          <a:prstGeom prst="rect">
            <a:avLst/>
          </a:prstGeom>
          <a:noFill/>
        </p:spPr>
        <p:txBody>
          <a:bodyPr wrap="square" rtlCol="0">
            <a:spAutoFit/>
          </a:bodyPr>
          <a:lstStyle/>
          <a:p>
            <a:r>
              <a:rPr lang="en-IN" sz="1100">
                <a:solidFill>
                  <a:schemeClr val="tx2">
                    <a:lumMod val="85000"/>
                    <a:lumOff val="15000"/>
                  </a:schemeClr>
                </a:solidFill>
                <a:latin typeface="Outfit"/>
                <a:ea typeface="Helvetica Neue Medium" panose="02000503000000020004" pitchFamily="2" charset="0"/>
                <a:cs typeface="Helvetica Neue Medium" panose="02000503000000020004" pitchFamily="2" charset="0"/>
              </a:rPr>
              <a:t>Customer Support Executive</a:t>
            </a:r>
          </a:p>
        </p:txBody>
      </p:sp>
      <p:sp>
        <p:nvSpPr>
          <p:cNvPr id="35" name="TextBox 34">
            <a:extLst>
              <a:ext uri="{FF2B5EF4-FFF2-40B4-BE49-F238E27FC236}">
                <a16:creationId xmlns:a16="http://schemas.microsoft.com/office/drawing/2014/main" id="{C5D87EBF-605B-4931-74B3-02D4EB84A098}"/>
              </a:ext>
            </a:extLst>
          </p:cNvPr>
          <p:cNvSpPr txBox="1"/>
          <p:nvPr/>
        </p:nvSpPr>
        <p:spPr>
          <a:xfrm>
            <a:off x="10116128" y="5428555"/>
            <a:ext cx="1544830" cy="430887"/>
          </a:xfrm>
          <a:prstGeom prst="rect">
            <a:avLst/>
          </a:prstGeom>
          <a:noFill/>
        </p:spPr>
        <p:txBody>
          <a:bodyPr wrap="square" rtlCol="0">
            <a:spAutoFit/>
          </a:bodyPr>
          <a:lstStyle/>
          <a:p>
            <a:r>
              <a:rPr lang="en-IN" sz="1100">
                <a:solidFill>
                  <a:schemeClr val="tx2">
                    <a:lumMod val="85000"/>
                    <a:lumOff val="15000"/>
                  </a:schemeClr>
                </a:solidFill>
                <a:latin typeface="Outfit"/>
                <a:ea typeface="Helvetica Neue Medium" panose="02000503000000020004" pitchFamily="2" charset="0"/>
                <a:cs typeface="Helvetica Neue Medium" panose="02000503000000020004" pitchFamily="2" charset="0"/>
              </a:rPr>
              <a:t>Sales Executive</a:t>
            </a:r>
          </a:p>
          <a:p>
            <a:r>
              <a:rPr lang="en-IN" sz="1100">
                <a:solidFill>
                  <a:schemeClr val="tx2">
                    <a:lumMod val="85000"/>
                    <a:lumOff val="15000"/>
                  </a:schemeClr>
                </a:solidFill>
                <a:latin typeface="Outfit"/>
                <a:ea typeface="Helvetica Neue Medium" panose="02000503000000020004" pitchFamily="2" charset="0"/>
                <a:cs typeface="Helvetica Neue Medium" panose="02000503000000020004" pitchFamily="2" charset="0"/>
              </a:rPr>
              <a:t>(future)</a:t>
            </a:r>
          </a:p>
        </p:txBody>
      </p:sp>
      <p:sp>
        <p:nvSpPr>
          <p:cNvPr id="36" name="TextBox 35">
            <a:extLst>
              <a:ext uri="{FF2B5EF4-FFF2-40B4-BE49-F238E27FC236}">
                <a16:creationId xmlns:a16="http://schemas.microsoft.com/office/drawing/2014/main" id="{6F50CFB5-E215-3C30-81E5-CACEBF098FD5}"/>
              </a:ext>
            </a:extLst>
          </p:cNvPr>
          <p:cNvSpPr txBox="1"/>
          <p:nvPr/>
        </p:nvSpPr>
        <p:spPr>
          <a:xfrm>
            <a:off x="9242877" y="2071543"/>
            <a:ext cx="2289989" cy="276999"/>
          </a:xfrm>
          <a:prstGeom prst="rect">
            <a:avLst/>
          </a:prstGeom>
          <a:noFill/>
          <a:ln>
            <a:noFill/>
          </a:ln>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uLnTx/>
                <a:uFillTx/>
                <a:latin typeface="Outfit"/>
                <a:ea typeface="Helvetica Neue" panose="02000503000000020004" pitchFamily="2" charset="0"/>
                <a:cs typeface="Helvetica Neue" panose="02000503000000020004" pitchFamily="2" charset="0"/>
              </a:rPr>
              <a:t>POWER BI APPROACH*</a:t>
            </a:r>
          </a:p>
        </p:txBody>
      </p:sp>
      <p:sp>
        <p:nvSpPr>
          <p:cNvPr id="37" name="TextBox 36">
            <a:extLst>
              <a:ext uri="{FF2B5EF4-FFF2-40B4-BE49-F238E27FC236}">
                <a16:creationId xmlns:a16="http://schemas.microsoft.com/office/drawing/2014/main" id="{A437EB8E-B00A-DA90-B122-E797EF9A09B4}"/>
              </a:ext>
            </a:extLst>
          </p:cNvPr>
          <p:cNvSpPr txBox="1">
            <a:spLocks/>
          </p:cNvSpPr>
          <p:nvPr/>
        </p:nvSpPr>
        <p:spPr>
          <a:xfrm>
            <a:off x="4827498" y="2821375"/>
            <a:ext cx="3000824" cy="276999"/>
          </a:xfrm>
          <a:prstGeom prst="rect">
            <a:avLst/>
          </a:prstGeom>
          <a:noFill/>
          <a:ln>
            <a:noFill/>
          </a:ln>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uLnTx/>
                <a:uFillTx/>
                <a:latin typeface="Outfit"/>
                <a:ea typeface="Helvetica Neue" panose="02000503000000020004" pitchFamily="2" charset="0"/>
                <a:cs typeface="Helvetica Neue" panose="02000503000000020004" pitchFamily="2" charset="0"/>
              </a:rPr>
              <a:t>AGILE &amp; FLEXIBLE IMPLEMENTATION</a:t>
            </a:r>
          </a:p>
        </p:txBody>
      </p:sp>
      <p:pic>
        <p:nvPicPr>
          <p:cNvPr id="40" name="Graphic 39" descr="Ui Ux outline">
            <a:extLst>
              <a:ext uri="{FF2B5EF4-FFF2-40B4-BE49-F238E27FC236}">
                <a16:creationId xmlns:a16="http://schemas.microsoft.com/office/drawing/2014/main" id="{7066E01C-B273-2B1C-799A-E25976FBC9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0364" y="2348542"/>
            <a:ext cx="430119" cy="456666"/>
          </a:xfrm>
          <a:prstGeom prst="rect">
            <a:avLst/>
          </a:prstGeom>
        </p:spPr>
      </p:pic>
      <p:pic>
        <p:nvPicPr>
          <p:cNvPr id="42" name="Graphic 41" descr="Shield Tick outline">
            <a:extLst>
              <a:ext uri="{FF2B5EF4-FFF2-40B4-BE49-F238E27FC236}">
                <a16:creationId xmlns:a16="http://schemas.microsoft.com/office/drawing/2014/main" id="{3C942C7C-553F-05D4-69F2-F613C05A45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87906" y="1981709"/>
            <a:ext cx="430119" cy="456666"/>
          </a:xfrm>
          <a:prstGeom prst="rect">
            <a:avLst/>
          </a:prstGeom>
        </p:spPr>
      </p:pic>
      <p:sp>
        <p:nvSpPr>
          <p:cNvPr id="44" name="TextBox 43">
            <a:extLst>
              <a:ext uri="{FF2B5EF4-FFF2-40B4-BE49-F238E27FC236}">
                <a16:creationId xmlns:a16="http://schemas.microsoft.com/office/drawing/2014/main" id="{A93219B3-7763-C41E-D16F-A024FE8F1FFF}"/>
              </a:ext>
            </a:extLst>
          </p:cNvPr>
          <p:cNvSpPr txBox="1"/>
          <p:nvPr/>
        </p:nvSpPr>
        <p:spPr>
          <a:xfrm>
            <a:off x="355207" y="2907803"/>
            <a:ext cx="3000824" cy="276999"/>
          </a:xfrm>
          <a:prstGeom prst="rect">
            <a:avLst/>
          </a:prstGeom>
          <a:noFill/>
          <a:ln>
            <a:noFill/>
          </a:ln>
        </p:spPr>
        <p:txBody>
          <a:bodyPr wrap="square" rtlCol="0">
            <a:spAutoFit/>
          </a:bodyPr>
          <a:lstStyle/>
          <a:p>
            <a:pPr defTabSz="609585">
              <a:defRPr/>
            </a:pPr>
            <a:r>
              <a:rPr kumimoji="0" lang="en-US" sz="1200" b="1" u="none" strike="noStrike" kern="1200" cap="none" spc="0" normalizeH="0" baseline="0" noProof="0">
                <a:ln>
                  <a:noFill/>
                </a:ln>
                <a:solidFill>
                  <a:schemeClr val="bg1"/>
                </a:solidFill>
                <a:uLnTx/>
                <a:uFillTx/>
                <a:latin typeface="Outfit"/>
                <a:ea typeface="Helvetica Neue" panose="02000503000000020004" pitchFamily="2" charset="0"/>
                <a:cs typeface="Helvetica Neue" panose="02000503000000020004" pitchFamily="2" charset="0"/>
              </a:rPr>
              <a:t>IMPROVED CUSTOMER EXPERIENCE</a:t>
            </a:r>
          </a:p>
        </p:txBody>
      </p:sp>
      <p:pic>
        <p:nvPicPr>
          <p:cNvPr id="45" name="Graphic 44" descr="Circular flowchart outline">
            <a:extLst>
              <a:ext uri="{FF2B5EF4-FFF2-40B4-BE49-F238E27FC236}">
                <a16:creationId xmlns:a16="http://schemas.microsoft.com/office/drawing/2014/main" id="{A273D8B2-65B0-D1F3-559C-72C2E982B54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51668" y="2310822"/>
            <a:ext cx="485172" cy="532107"/>
          </a:xfrm>
          <a:prstGeom prst="rect">
            <a:avLst/>
          </a:prstGeom>
        </p:spPr>
      </p:pic>
      <p:sp>
        <p:nvSpPr>
          <p:cNvPr id="46" name="TextBox 45">
            <a:extLst>
              <a:ext uri="{FF2B5EF4-FFF2-40B4-BE49-F238E27FC236}">
                <a16:creationId xmlns:a16="http://schemas.microsoft.com/office/drawing/2014/main" id="{820A601C-3AF7-3ACB-48E7-6D116B8A391F}"/>
              </a:ext>
            </a:extLst>
          </p:cNvPr>
          <p:cNvSpPr txBox="1"/>
          <p:nvPr/>
        </p:nvSpPr>
        <p:spPr>
          <a:xfrm>
            <a:off x="288555" y="4892819"/>
            <a:ext cx="3575304" cy="338554"/>
          </a:xfrm>
          <a:prstGeom prst="rect">
            <a:avLst/>
          </a:prstGeom>
          <a:noFill/>
        </p:spPr>
        <p:txBody>
          <a:bodyPr wrap="square" rtlCol="0">
            <a:spAutoFit/>
          </a:bodyPr>
          <a:lstStyle/>
          <a:p>
            <a:r>
              <a:rPr lang="en-IN" sz="1600" b="1">
                <a:latin typeface="Aptos SemiBold" panose="020B0004020202020204" pitchFamily="34" charset="0"/>
                <a:ea typeface="Helvetica Neue" panose="02000503000000020004" pitchFamily="2" charset="0"/>
                <a:cs typeface="Helvetica Neue" panose="02000503000000020004" pitchFamily="2" charset="0"/>
              </a:rPr>
              <a:t>Personas Involved</a:t>
            </a:r>
          </a:p>
        </p:txBody>
      </p:sp>
      <p:sp>
        <p:nvSpPr>
          <p:cNvPr id="47" name="TextBox 46">
            <a:extLst>
              <a:ext uri="{FF2B5EF4-FFF2-40B4-BE49-F238E27FC236}">
                <a16:creationId xmlns:a16="http://schemas.microsoft.com/office/drawing/2014/main" id="{0237AF23-A517-A205-7E2D-6D2A689D2BD2}"/>
              </a:ext>
            </a:extLst>
          </p:cNvPr>
          <p:cNvSpPr txBox="1">
            <a:spLocks/>
          </p:cNvSpPr>
          <p:nvPr/>
        </p:nvSpPr>
        <p:spPr>
          <a:xfrm>
            <a:off x="4668982" y="3081791"/>
            <a:ext cx="3304116"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defRPr/>
            </a:pPr>
            <a:r>
              <a:rPr lang="en-US" sz="1200" kern="0">
                <a:solidFill>
                  <a:schemeClr val="bg1"/>
                </a:solidFill>
                <a:latin typeface="Aptos Light" panose="020B0004020202020204" pitchFamily="34" charset="0"/>
              </a:rPr>
              <a:t>Agile execution</a:t>
            </a:r>
          </a:p>
          <a:p>
            <a:pPr marL="171450" indent="-171450">
              <a:buFont typeface="Arial" panose="020B0604020202020204" pitchFamily="34" charset="0"/>
              <a:buChar char="•"/>
              <a:defRPr/>
            </a:pPr>
            <a:r>
              <a:rPr lang="en-US" sz="1200" kern="0">
                <a:solidFill>
                  <a:schemeClr val="bg1"/>
                </a:solidFill>
                <a:latin typeface="Aptos Light" panose="020B0004020202020204" pitchFamily="34" charset="0"/>
              </a:rPr>
              <a:t>Faster time to features</a:t>
            </a:r>
          </a:p>
          <a:p>
            <a:pPr marL="171450" indent="-171450">
              <a:buFont typeface="Arial" panose="020B0604020202020204" pitchFamily="34" charset="0"/>
              <a:buChar char="•"/>
              <a:defRPr/>
            </a:pPr>
            <a:r>
              <a:rPr lang="en-US" sz="1200" kern="0">
                <a:solidFill>
                  <a:schemeClr val="bg1"/>
                </a:solidFill>
                <a:latin typeface="Aptos Light" panose="020B0004020202020204" pitchFamily="34" charset="0"/>
              </a:rPr>
              <a:t>Improved backlog planning</a:t>
            </a:r>
          </a:p>
          <a:p>
            <a:pPr marL="171450" indent="-171450">
              <a:buFont typeface="Arial" panose="020B0604020202020204" pitchFamily="34" charset="0"/>
              <a:buChar char="•"/>
              <a:defRPr/>
            </a:pPr>
            <a:r>
              <a:rPr lang="en-US" sz="1200" kern="0" noProof="1">
                <a:solidFill>
                  <a:schemeClr val="bg1"/>
                </a:solidFill>
                <a:latin typeface="Aptos Light" panose="020B0004020202020204" pitchFamily="34" charset="0"/>
              </a:rPr>
              <a:t>Quicker feature onboarding/ offboarding </a:t>
            </a:r>
          </a:p>
          <a:p>
            <a:pPr marL="171450" indent="-171450">
              <a:spcAft>
                <a:spcPts val="600"/>
              </a:spcAft>
              <a:buFont typeface="Arial" panose="020B0604020202020204" pitchFamily="34" charset="0"/>
              <a:buChar char="•"/>
            </a:pPr>
            <a:endParaRPr lang="en-IN" sz="1200">
              <a:solidFill>
                <a:schemeClr val="bg1"/>
              </a:solidFill>
              <a:latin typeface="Aptos Light" panose="020B0004020202020204" pitchFamily="34" charset="0"/>
              <a:ea typeface="Helvetica Neue" panose="02000503000000020004" pitchFamily="2" charset="0"/>
              <a:cs typeface="Helvetica Neue" panose="02000503000000020004" pitchFamily="2" charset="0"/>
            </a:endParaRPr>
          </a:p>
        </p:txBody>
      </p:sp>
      <p:sp>
        <p:nvSpPr>
          <p:cNvPr id="48" name="TextBox 12">
            <a:extLst>
              <a:ext uri="{FF2B5EF4-FFF2-40B4-BE49-F238E27FC236}">
                <a16:creationId xmlns:a16="http://schemas.microsoft.com/office/drawing/2014/main" id="{D611E568-32AA-0685-0993-A83CA0A8BE42}"/>
              </a:ext>
            </a:extLst>
          </p:cNvPr>
          <p:cNvSpPr txBox="1"/>
          <p:nvPr/>
        </p:nvSpPr>
        <p:spPr>
          <a:xfrm>
            <a:off x="305080" y="3201334"/>
            <a:ext cx="3779391"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noProof="1">
                <a:solidFill>
                  <a:schemeClr val="bg1"/>
                </a:solidFill>
                <a:latin typeface="Aptos Light" panose="020B0004020202020204" pitchFamily="34" charset="0"/>
                <a:ea typeface="Helvetica Neue" panose="02000503000000020004" pitchFamily="2" charset="0"/>
                <a:cs typeface="Helvetica Neue" panose="02000503000000020004" pitchFamily="2" charset="0"/>
              </a:rPr>
              <a:t>Improved CX through performance and design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noProof="1">
                <a:solidFill>
                  <a:schemeClr val="bg1"/>
                </a:solidFill>
                <a:latin typeface="Aptos Light" panose="020B0004020202020204" pitchFamily="34" charset="0"/>
                <a:ea typeface="Helvetica Neue" panose="02000503000000020004" pitchFamily="2" charset="0"/>
                <a:cs typeface="Helvetica Neue" panose="02000503000000020004" pitchFamily="2" charset="0"/>
              </a:rPr>
              <a:t>Best in class UI/UX and design standards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noProof="1">
              <a:solidFill>
                <a:schemeClr val="bg1"/>
              </a:solidFill>
              <a:latin typeface="Aptos Light" panose="020B0004020202020204" pitchFamily="34" charset="0"/>
              <a:ea typeface="Helvetica Neue" panose="02000503000000020004" pitchFamily="2" charset="0"/>
              <a:cs typeface="Helvetica Neue" panose="02000503000000020004" pitchFamily="2"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noProof="1">
              <a:solidFill>
                <a:schemeClr val="bg1"/>
              </a:solidFill>
              <a:latin typeface="Aptos Light" panose="020B0004020202020204" pitchFamily="34" charset="0"/>
              <a:ea typeface="Helvetica Neue" panose="02000503000000020004" pitchFamily="2" charset="0"/>
              <a:cs typeface="Helvetica Neue" panose="02000503000000020004" pitchFamily="2" charset="0"/>
            </a:endParaRPr>
          </a:p>
        </p:txBody>
      </p:sp>
      <p:sp>
        <p:nvSpPr>
          <p:cNvPr id="51" name="TextBox 8">
            <a:extLst>
              <a:ext uri="{FF2B5EF4-FFF2-40B4-BE49-F238E27FC236}">
                <a16:creationId xmlns:a16="http://schemas.microsoft.com/office/drawing/2014/main" id="{AE5F7365-A013-6FC9-C8D0-3B3261F9810E}"/>
              </a:ext>
            </a:extLst>
          </p:cNvPr>
          <p:cNvSpPr txBox="1"/>
          <p:nvPr/>
        </p:nvSpPr>
        <p:spPr>
          <a:xfrm>
            <a:off x="8343417" y="2722646"/>
            <a:ext cx="3371129" cy="1754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bg1"/>
                </a:solidFill>
                <a:latin typeface="Aptos Light" panose="020B0004020202020204" pitchFamily="34" charset="0"/>
              </a:rPr>
              <a:t>Implements star schema design principles with proper fact and dimension tables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bg1"/>
                </a:solidFill>
                <a:latin typeface="Aptos Light" panose="020B0004020202020204" pitchFamily="34" charset="0"/>
              </a:rPr>
              <a:t>Uses incremental refresh patterns to handle large datasets efficiently</a:t>
            </a:r>
            <a:endParaRPr lang="en-US" sz="1200" kern="0" noProof="1">
              <a:solidFill>
                <a:schemeClr val="bg1"/>
              </a:solidFill>
              <a:latin typeface="Aptos Light" panose="020B0004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noProof="1">
                <a:solidFill>
                  <a:schemeClr val="bg1"/>
                </a:solidFill>
                <a:latin typeface="Aptos Light" panose="020B0004020202020204" pitchFamily="34" charset="0"/>
              </a:rPr>
              <a:t>Scalable and robust hybrid data modelling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bg1"/>
                </a:solidFill>
                <a:latin typeface="Aptos Light" panose="020B0004020202020204" pitchFamily="34" charset="0"/>
              </a:rPr>
              <a:t>Utilizes built-in AI features like Q&amp;A and Smart Narratives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noProof="1">
                <a:solidFill>
                  <a:schemeClr val="bg1"/>
                </a:solidFill>
                <a:latin typeface="Aptos Light" panose="020B0004020202020204" pitchFamily="34" charset="0"/>
              </a:rPr>
              <a:t>Future ready solution </a:t>
            </a:r>
            <a:r>
              <a:rPr lang="en-US" sz="1200" kern="0" noProof="1">
                <a:solidFill>
                  <a:schemeClr val="bg1"/>
                </a:solidFill>
                <a:latin typeface="Aptos Light" panose="020B0004020202020204" pitchFamily="34" charset="0"/>
                <a:ea typeface="Helvetica Neue" panose="02000503000000020004" pitchFamily="2" charset="0"/>
                <a:cs typeface="Helvetica Neue" panose="02000503000000020004" pitchFamily="2" charset="0"/>
              </a:rPr>
              <a:t>with latest features released by Microsoft </a:t>
            </a:r>
          </a:p>
        </p:txBody>
      </p:sp>
      <p:sp>
        <p:nvSpPr>
          <p:cNvPr id="52" name="TextBox 51">
            <a:extLst>
              <a:ext uri="{FF2B5EF4-FFF2-40B4-BE49-F238E27FC236}">
                <a16:creationId xmlns:a16="http://schemas.microsoft.com/office/drawing/2014/main" id="{14CC511B-A4E2-03AE-58C9-D94BE8D5453C}"/>
              </a:ext>
            </a:extLst>
          </p:cNvPr>
          <p:cNvSpPr txBox="1"/>
          <p:nvPr/>
        </p:nvSpPr>
        <p:spPr>
          <a:xfrm>
            <a:off x="407123" y="1817237"/>
            <a:ext cx="4034247" cy="338554"/>
          </a:xfrm>
          <a:prstGeom prst="rect">
            <a:avLst/>
          </a:prstGeom>
          <a:noFill/>
        </p:spPr>
        <p:txBody>
          <a:bodyPr wrap="square" rtlCol="0">
            <a:spAutoFit/>
          </a:bodyPr>
          <a:lstStyle/>
          <a:p>
            <a:r>
              <a:rPr lang="en-IN" sz="1600" b="1">
                <a:solidFill>
                  <a:schemeClr val="bg1"/>
                </a:solidFill>
                <a:latin typeface="Aptos SemiBold" panose="020B0004020202020204" pitchFamily="34" charset="0"/>
                <a:ea typeface="Helvetica Neue" panose="02000503000000020004" pitchFamily="2" charset="0"/>
                <a:cs typeface="Helvetica Neue" panose="02000503000000020004" pitchFamily="2" charset="0"/>
              </a:rPr>
              <a:t>To Deliver Business Outcomes-Phase 1</a:t>
            </a:r>
          </a:p>
        </p:txBody>
      </p:sp>
      <p:sp>
        <p:nvSpPr>
          <p:cNvPr id="53" name="Rectangle 52">
            <a:extLst>
              <a:ext uri="{FF2B5EF4-FFF2-40B4-BE49-F238E27FC236}">
                <a16:creationId xmlns:a16="http://schemas.microsoft.com/office/drawing/2014/main" id="{40F5C7ED-282E-598D-FDE2-D98A155D9BA7}"/>
              </a:ext>
            </a:extLst>
          </p:cNvPr>
          <p:cNvSpPr/>
          <p:nvPr/>
        </p:nvSpPr>
        <p:spPr>
          <a:xfrm>
            <a:off x="290212" y="936752"/>
            <a:ext cx="11616037" cy="54905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ptos" panose="020B0004020202020204" pitchFamily="34" charset="0"/>
              </a:rPr>
              <a:t>Our solution is designed with the three core characteristics for the different personas to enable streamlined user experience, strong technical capabilities, and low operational overheads</a:t>
            </a:r>
            <a:endParaRPr lang="en-IN" sz="1400">
              <a:solidFill>
                <a:schemeClr val="bg1"/>
              </a:solidFill>
              <a:latin typeface="Aptos" panose="020B0004020202020204" pitchFamily="34" charset="0"/>
            </a:endParaRPr>
          </a:p>
        </p:txBody>
      </p:sp>
      <p:sp>
        <p:nvSpPr>
          <p:cNvPr id="8" name="Title 1">
            <a:extLst>
              <a:ext uri="{FF2B5EF4-FFF2-40B4-BE49-F238E27FC236}">
                <a16:creationId xmlns:a16="http://schemas.microsoft.com/office/drawing/2014/main" id="{50A61731-E3B3-8800-FFF2-EA5F37E64577}"/>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Customer 360 - Solution Tenets</a:t>
            </a:r>
          </a:p>
        </p:txBody>
      </p:sp>
      <p:sp>
        <p:nvSpPr>
          <p:cNvPr id="5" name="TextBox 4">
            <a:extLst>
              <a:ext uri="{FF2B5EF4-FFF2-40B4-BE49-F238E27FC236}">
                <a16:creationId xmlns:a16="http://schemas.microsoft.com/office/drawing/2014/main" id="{003AF10E-3898-88B4-FADF-E909382A8653}"/>
              </a:ext>
            </a:extLst>
          </p:cNvPr>
          <p:cNvSpPr txBox="1"/>
          <p:nvPr/>
        </p:nvSpPr>
        <p:spPr>
          <a:xfrm>
            <a:off x="6995508" y="6482659"/>
            <a:ext cx="4910741" cy="457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l" defTabSz="2438400">
              <a:spcBef>
                <a:spcPts val="2900"/>
              </a:spcBef>
              <a:buSzPct val="100000"/>
            </a:pPr>
            <a:r>
              <a:rPr lang="en-US" sz="1400" kern="0">
                <a:solidFill>
                  <a:srgbClr val="000000"/>
                </a:solidFill>
                <a:ea typeface="+mj-ea"/>
                <a:cs typeface="+mj-cs"/>
                <a:sym typeface="IBM Plex Sans Light"/>
              </a:rPr>
              <a:t>* Power App will be part of future phases.</a:t>
            </a:r>
          </a:p>
        </p:txBody>
      </p:sp>
    </p:spTree>
    <p:extLst>
      <p:ext uri="{BB962C8B-B14F-4D97-AF65-F5344CB8AC3E}">
        <p14:creationId xmlns:p14="http://schemas.microsoft.com/office/powerpoint/2010/main" val="36749614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D6EE85-A9BA-8C28-A926-D2CFCCA107FF}"/>
              </a:ext>
            </a:extLst>
          </p:cNvPr>
          <p:cNvSpPr/>
          <p:nvPr/>
        </p:nvSpPr>
        <p:spPr>
          <a:xfrm>
            <a:off x="0" y="1337168"/>
            <a:ext cx="5953126" cy="5520832"/>
          </a:xfrm>
          <a:prstGeom prst="rect">
            <a:avLst/>
          </a:prstGeom>
          <a:solidFill>
            <a:schemeClr val="accent2">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bg1"/>
              </a:solidFill>
              <a:effectLst/>
              <a:uLnTx/>
              <a:uFillTx/>
              <a:latin typeface="+mj-lt"/>
              <a:ea typeface="+mn-ea"/>
              <a:cs typeface="+mn-cs"/>
            </a:endParaRPr>
          </a:p>
        </p:txBody>
      </p:sp>
      <p:sp>
        <p:nvSpPr>
          <p:cNvPr id="4" name="TextBox 3">
            <a:extLst>
              <a:ext uri="{FF2B5EF4-FFF2-40B4-BE49-F238E27FC236}">
                <a16:creationId xmlns:a16="http://schemas.microsoft.com/office/drawing/2014/main" id="{425D13EB-AF29-995E-291F-764659BFDAED}"/>
              </a:ext>
            </a:extLst>
          </p:cNvPr>
          <p:cNvSpPr txBox="1"/>
          <p:nvPr/>
        </p:nvSpPr>
        <p:spPr>
          <a:xfrm>
            <a:off x="1918111" y="1156307"/>
            <a:ext cx="2116904" cy="34051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j-lt"/>
                <a:ea typeface="+mn-ea"/>
                <a:cs typeface="+mn-cs"/>
              </a:rPr>
              <a:t>Power Platform</a:t>
            </a:r>
            <a:endParaRPr kumimoji="0" lang="en-IN" sz="1400" b="0" i="0" u="none" strike="noStrike" kern="1200" cap="none" spc="0" normalizeH="0" baseline="0" noProof="0">
              <a:ln>
                <a:noFill/>
              </a:ln>
              <a:solidFill>
                <a:srgbClr val="FFFFFF"/>
              </a:solidFill>
              <a:effectLst/>
              <a:uLnTx/>
              <a:uFillTx/>
              <a:latin typeface="+mj-lt"/>
              <a:ea typeface="+mn-ea"/>
              <a:cs typeface="+mn-cs"/>
            </a:endParaRPr>
          </a:p>
        </p:txBody>
      </p:sp>
      <p:sp>
        <p:nvSpPr>
          <p:cNvPr id="7" name="TextBox 6">
            <a:extLst>
              <a:ext uri="{FF2B5EF4-FFF2-40B4-BE49-F238E27FC236}">
                <a16:creationId xmlns:a16="http://schemas.microsoft.com/office/drawing/2014/main" id="{8EA0F6D5-1C51-D87C-348B-4E867EBC16B7}"/>
              </a:ext>
            </a:extLst>
          </p:cNvPr>
          <p:cNvSpPr txBox="1"/>
          <p:nvPr/>
        </p:nvSpPr>
        <p:spPr>
          <a:xfrm>
            <a:off x="426913" y="1479474"/>
            <a:ext cx="5280916" cy="4447371"/>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600"/>
              </a:spcAft>
              <a:buClrTx/>
              <a:buSzTx/>
              <a:tabLst/>
              <a:defRPr/>
            </a:pPr>
            <a:r>
              <a:rPr lang="en-US" sz="1400" b="1">
                <a:solidFill>
                  <a:schemeClr val="accent6">
                    <a:lumMod val="75000"/>
                  </a:schemeClr>
                </a:solidFill>
                <a:latin typeface="+mj-lt"/>
                <a:ea typeface="Calibri" panose="020F0502020204030204" pitchFamily="34" charset="0"/>
                <a:cs typeface="Calibri" panose="020F0502020204030204" pitchFamily="34" charset="0"/>
              </a:rPr>
              <a:t>Pros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Low-Code Platform:</a:t>
            </a:r>
          </a:p>
          <a:p>
            <a:pPr marL="741600" lvl="1" indent="-28440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Ideal for non-developers or those with minimal  coding skills.</a:t>
            </a:r>
          </a:p>
          <a:p>
            <a:pPr marL="741600" lvl="1" indent="-28440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Drag-and-drop interface for building apps quickly.</a:t>
            </a:r>
          </a:p>
          <a:p>
            <a:pPr marL="741600" lvl="1" indent="-28440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Extensive templates and pre-built components</a:t>
            </a:r>
            <a:endPar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Integration </a:t>
            </a:r>
            <a:r>
              <a:rPr lang="en-US" sz="1050" b="1">
                <a:solidFill>
                  <a:schemeClr val="accent6">
                    <a:lumMod val="10000"/>
                  </a:schemeClr>
                </a:solidFill>
                <a:latin typeface="+mj-lt"/>
                <a:ea typeface="Calibri" panose="020F0502020204030204" pitchFamily="34" charset="0"/>
                <a:cs typeface="Calibri" panose="020F0502020204030204" pitchFamily="34" charset="0"/>
              </a:rPr>
              <a:t>with</a:t>
            </a: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 Microsoft Ecosystem: </a:t>
            </a:r>
          </a:p>
          <a:p>
            <a:pPr marL="742950" lvl="1" indent="-28575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Seamless integration with Microsoft services like SharePoint, Dynamics 365, Office 365, and Azure.</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Rapid Development:</a:t>
            </a:r>
          </a:p>
          <a:p>
            <a:pPr marL="742950" lvl="1" indent="-28575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Speeds up the development of business applications for internal use.</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Built-in Data Connectors: </a:t>
            </a:r>
          </a:p>
          <a:p>
            <a:pPr marL="742950" lvl="1" indent="-28575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Has multiple built in connectors to popular third-party and Microsoft services (e.g., Salesforce, SQL Server, etc.).</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Cost:</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No additional licenses required apart from standard PBI licenses (Coty have confirmed all users have E5 </a:t>
            </a:r>
            <a:r>
              <a:rPr lang="en-US" sz="1050" err="1">
                <a:solidFill>
                  <a:schemeClr val="accent6">
                    <a:lumMod val="10000"/>
                  </a:schemeClr>
                </a:solidFill>
                <a:latin typeface="+mj-lt"/>
                <a:ea typeface="Calibri" panose="020F0502020204030204" pitchFamily="34" charset="0"/>
                <a:cs typeface="Calibri" panose="020F0502020204030204" pitchFamily="34" charset="0"/>
              </a:rPr>
              <a:t>licences</a:t>
            </a:r>
            <a:r>
              <a:rPr lang="en-US" sz="1050">
                <a:solidFill>
                  <a:schemeClr val="accent6">
                    <a:lumMod val="10000"/>
                  </a:schemeClr>
                </a:solidFill>
                <a:latin typeface="+mj-lt"/>
                <a:ea typeface="Calibri" panose="020F0502020204030204" pitchFamily="34" charset="0"/>
                <a:cs typeface="Calibri" panose="020F0502020204030204" pitchFamily="34" charset="0"/>
              </a:rPr>
              <a:t>)</a:t>
            </a:r>
            <a:endPar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Ease of Support:</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Existing Coty support team for Power Platforms, and user familiarity with UX</a:t>
            </a:r>
          </a:p>
          <a:p>
            <a:pPr marR="0" lvl="0" algn="l" defTabSz="914400" rtl="0" eaLnBrk="1" fontAlgn="auto" latinLnBrk="0" hangingPunct="1">
              <a:lnSpc>
                <a:spcPct val="100000"/>
              </a:lnSpc>
              <a:spcBef>
                <a:spcPts val="0"/>
              </a:spcBef>
              <a:spcAft>
                <a:spcPts val="300"/>
              </a:spcAft>
              <a:buClrTx/>
              <a:buSzTx/>
              <a:tabLst/>
              <a:defRPr/>
            </a:pPr>
            <a:r>
              <a:rPr kumimoji="0" lang="en-US" sz="1400" b="1" i="0" u="none" strike="noStrike" kern="1200" cap="none" spc="0" normalizeH="0" baseline="0" noProof="0">
                <a:ln>
                  <a:noFill/>
                </a:ln>
                <a:solidFill>
                  <a:schemeClr val="accent6">
                    <a:lumMod val="75000"/>
                  </a:schemeClr>
                </a:solidFill>
                <a:effectLst/>
                <a:uLnTx/>
                <a:uFillTx/>
                <a:latin typeface="+mj-lt"/>
                <a:ea typeface="Calibri" panose="020F0502020204030204" pitchFamily="34" charset="0"/>
                <a:cs typeface="Calibri" panose="020F0502020204030204" pitchFamily="34" charset="0"/>
              </a:rPr>
              <a:t>Cons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a:cs typeface="Calibri"/>
              </a:rPr>
              <a:t>Restricted flexibility for complex or highly customized UI-solutions compared to ReactJS.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Data refresh rate will be near to real time (not exactly real time)</a:t>
            </a:r>
          </a:p>
        </p:txBody>
      </p:sp>
      <p:sp>
        <p:nvSpPr>
          <p:cNvPr id="8" name="Rectangle 7">
            <a:extLst>
              <a:ext uri="{FF2B5EF4-FFF2-40B4-BE49-F238E27FC236}">
                <a16:creationId xmlns:a16="http://schemas.microsoft.com/office/drawing/2014/main" id="{102DD2C8-71B6-CFBB-8A0B-F9EE873F2F52}"/>
              </a:ext>
            </a:extLst>
          </p:cNvPr>
          <p:cNvSpPr/>
          <p:nvPr/>
        </p:nvSpPr>
        <p:spPr>
          <a:xfrm>
            <a:off x="6096000" y="1306980"/>
            <a:ext cx="5172891" cy="5185260"/>
          </a:xfrm>
          <a:prstGeom prst="rect">
            <a:avLst/>
          </a:prstGeom>
          <a:noFill/>
          <a:ln>
            <a:solidFill>
              <a:schemeClr val="tx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j-lt"/>
              <a:ea typeface="+mn-ea"/>
              <a:cs typeface="+mn-cs"/>
            </a:endParaRPr>
          </a:p>
        </p:txBody>
      </p:sp>
      <p:sp>
        <p:nvSpPr>
          <p:cNvPr id="9" name="TextBox 8">
            <a:extLst>
              <a:ext uri="{FF2B5EF4-FFF2-40B4-BE49-F238E27FC236}">
                <a16:creationId xmlns:a16="http://schemas.microsoft.com/office/drawing/2014/main" id="{8F81A225-F662-8161-05B6-3F76CC1B0827}"/>
              </a:ext>
            </a:extLst>
          </p:cNvPr>
          <p:cNvSpPr txBox="1"/>
          <p:nvPr/>
        </p:nvSpPr>
        <p:spPr>
          <a:xfrm>
            <a:off x="8064785" y="1153410"/>
            <a:ext cx="2116904" cy="34051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mj-lt"/>
              </a:rPr>
              <a:t>ReactJS</a:t>
            </a:r>
            <a:endParaRPr kumimoji="0" lang="en-IN" sz="1400" b="0" i="0" u="none" strike="noStrike" kern="1200" cap="none" spc="0" normalizeH="0" baseline="0" noProof="0">
              <a:ln>
                <a:noFill/>
              </a:ln>
              <a:solidFill>
                <a:srgbClr val="FFFFFF"/>
              </a:solidFill>
              <a:effectLst/>
              <a:uLnTx/>
              <a:uFillTx/>
              <a:latin typeface="+mj-lt"/>
              <a:ea typeface="+mn-ea"/>
              <a:cs typeface="+mn-cs"/>
            </a:endParaRPr>
          </a:p>
        </p:txBody>
      </p:sp>
      <p:sp>
        <p:nvSpPr>
          <p:cNvPr id="10" name="TextBox 9">
            <a:extLst>
              <a:ext uri="{FF2B5EF4-FFF2-40B4-BE49-F238E27FC236}">
                <a16:creationId xmlns:a16="http://schemas.microsoft.com/office/drawing/2014/main" id="{57F68571-AC73-3F38-89AC-3CA6E09F4091}"/>
              </a:ext>
            </a:extLst>
          </p:cNvPr>
          <p:cNvSpPr txBox="1"/>
          <p:nvPr/>
        </p:nvSpPr>
        <p:spPr>
          <a:xfrm>
            <a:off x="6355101" y="1479473"/>
            <a:ext cx="5536272" cy="4085734"/>
          </a:xfrm>
          <a:prstGeom prst="rect">
            <a:avLst/>
          </a:prstGeom>
          <a:noFill/>
        </p:spPr>
        <p:txBody>
          <a:bodyPr wrap="square" lIns="91440" tIns="45720" rIns="91440" bIns="45720" rtlCol="0" anchor="t">
            <a:spAutoFit/>
          </a:bodyPr>
          <a:lstStyle/>
          <a:p>
            <a:pPr>
              <a:spcAft>
                <a:spcPts val="600"/>
              </a:spcAft>
              <a:defRPr/>
            </a:pPr>
            <a:r>
              <a:rPr lang="en-US" sz="1400" b="1">
                <a:solidFill>
                  <a:schemeClr val="accent6">
                    <a:lumMod val="75000"/>
                  </a:schemeClr>
                </a:solidFill>
                <a:latin typeface="+mj-lt"/>
                <a:ea typeface="Calibri" panose="020F0502020204030204" pitchFamily="34" charset="0"/>
                <a:cs typeface="Calibri" panose="020F0502020204030204" pitchFamily="34" charset="0"/>
              </a:rPr>
              <a:t>Pros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Flexibility and Customization:</a:t>
            </a:r>
          </a:p>
          <a:p>
            <a:pPr marL="684000" lvl="1" indent="-284400">
              <a:spcAft>
                <a:spcPts val="300"/>
              </a:spcAft>
              <a:buFont typeface="Arial" panose="020B0604020202020204" pitchFamily="34" charset="0"/>
              <a:buChar char="•"/>
              <a:defRPr/>
            </a:pPr>
            <a:r>
              <a:rPr kumimoji="0" lang="en-US" sz="1050" b="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 A highly customizable open-source library for building dynamic web apps.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Reusable Components</a:t>
            </a:r>
            <a:r>
              <a:rPr kumimoji="0" lang="en-US" sz="1050" b="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 </a:t>
            </a:r>
          </a:p>
          <a:p>
            <a:pPr marL="742950" lvl="1" indent="-285750">
              <a:spcAft>
                <a:spcPts val="300"/>
              </a:spcAft>
              <a:buFont typeface="Arial" panose="020B0604020202020204" pitchFamily="34" charset="0"/>
              <a:buChar char="•"/>
              <a:defRPr/>
            </a:pPr>
            <a:r>
              <a:rPr kumimoji="0" lang="en-US" sz="1050" b="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Encourages code reusability and modular architecture, speeding up development.</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High Performance:</a:t>
            </a:r>
          </a:p>
          <a:p>
            <a:pPr marL="742950" lvl="1" indent="-285750">
              <a:spcAft>
                <a:spcPts val="300"/>
              </a:spcAft>
              <a:buFont typeface="Arial" panose="020B0604020202020204" pitchFamily="34" charset="0"/>
              <a:buChar char="•"/>
              <a:defRPr/>
            </a:pPr>
            <a:r>
              <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Efficient rendering using the virtual DOM makes ReactJS suitable for apps with complex UIs with no limitations on scale/magnitude of transaction</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Vast Ecosystem</a:t>
            </a:r>
            <a:r>
              <a:rPr kumimoji="0" lang="en-US" sz="1050" b="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 </a:t>
            </a:r>
          </a:p>
          <a:p>
            <a:pPr marL="742950" lvl="1" indent="-285750">
              <a:spcAft>
                <a:spcPts val="300"/>
              </a:spcAft>
              <a:buFont typeface="Arial" panose="020B0604020202020204" pitchFamily="34" charset="0"/>
              <a:buChar char="•"/>
              <a:defRPr/>
            </a:pPr>
            <a:r>
              <a:rPr kumimoji="0" lang="en-US" sz="1050" b="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Large community, extensive libraries, and tools to enhance functionality.</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Independent from Ecosystems: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Works across any backend or third-party API, avoiding vendor lock-in.</a:t>
            </a:r>
          </a:p>
          <a:p>
            <a:pPr>
              <a:spcAft>
                <a:spcPts val="300"/>
              </a:spcAft>
              <a:defRPr/>
            </a:pPr>
            <a:r>
              <a:rPr lang="en-US" sz="1400" b="1">
                <a:solidFill>
                  <a:schemeClr val="accent6">
                    <a:lumMod val="75000"/>
                  </a:schemeClr>
                </a:solidFill>
                <a:latin typeface="+mj-lt"/>
                <a:ea typeface="Calibri" panose="020F0502020204030204" pitchFamily="34" charset="0"/>
                <a:cs typeface="Calibri" panose="020F0502020204030204" pitchFamily="34" charset="0"/>
              </a:rPr>
              <a:t>Cons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Unlike PowerApps, it doesn’t come with built-in data connectors or business-ready components.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Requires skilled developers, which can increase costs.</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Custom solutions take longer to develop compared to PowerApps' low-code approach.</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1"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rPr>
              <a:t>Cost:</a:t>
            </a:r>
          </a:p>
          <a:p>
            <a:pPr marL="742950" lvl="1" indent="-285750">
              <a:spcAft>
                <a:spcPts val="300"/>
              </a:spcAft>
              <a:buFont typeface="Arial" panose="020B0604020202020204" pitchFamily="34" charset="0"/>
              <a:buChar char="•"/>
              <a:defRPr/>
            </a:pPr>
            <a:r>
              <a:rPr lang="en-US" sz="1050">
                <a:solidFill>
                  <a:schemeClr val="accent6">
                    <a:lumMod val="10000"/>
                  </a:schemeClr>
                </a:solidFill>
                <a:latin typeface="+mj-lt"/>
                <a:ea typeface="Calibri" panose="020F0502020204030204" pitchFamily="34" charset="0"/>
                <a:cs typeface="Calibri" panose="020F0502020204030204" pitchFamily="34" charset="0"/>
              </a:rPr>
              <a:t>Additional infrastructure cost for deploying services needed</a:t>
            </a:r>
            <a:endParaRPr kumimoji="0" lang="en-US" sz="1050" i="0" u="none" strike="noStrike" kern="1200" cap="none" spc="0" normalizeH="0" baseline="0" noProof="0">
              <a:ln>
                <a:noFill/>
              </a:ln>
              <a:solidFill>
                <a:schemeClr val="accent6">
                  <a:lumMod val="10000"/>
                </a:schemeClr>
              </a:solidFill>
              <a:effectLst/>
              <a:uLnTx/>
              <a:uFillTx/>
              <a:latin typeface="+mj-lt"/>
              <a:ea typeface="Calibri" panose="020F0502020204030204" pitchFamily="34" charset="0"/>
              <a:cs typeface="Calibri" panose="020F0502020204030204" pitchFamily="34" charset="0"/>
            </a:endParaRPr>
          </a:p>
        </p:txBody>
      </p:sp>
      <p:sp>
        <p:nvSpPr>
          <p:cNvPr id="11" name="TextBox 68">
            <a:extLst>
              <a:ext uri="{FF2B5EF4-FFF2-40B4-BE49-F238E27FC236}">
                <a16:creationId xmlns:a16="http://schemas.microsoft.com/office/drawing/2014/main" id="{9A7FF3D1-B018-D206-6654-47315FDD97C1}"/>
              </a:ext>
            </a:extLst>
          </p:cNvPr>
          <p:cNvSpPr txBox="1"/>
          <p:nvPr/>
        </p:nvSpPr>
        <p:spPr>
          <a:xfrm>
            <a:off x="339904" y="770605"/>
            <a:ext cx="11512192" cy="307777"/>
          </a:xfrm>
          <a:prstGeom prst="rect">
            <a:avLst/>
          </a:prstGeom>
          <a:noFill/>
          <a:ln>
            <a:noFill/>
          </a:ln>
        </p:spPr>
        <p:txBody>
          <a:bodyPr wrap="square" lIns="91440" tIns="45720" rIns="91440" bIns="4572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solidFill>
                  <a:srgbClr val="000000"/>
                </a:solidFill>
                <a:effectLst/>
                <a:uLnTx/>
                <a:uFillTx/>
                <a:latin typeface="+mj-lt"/>
                <a:ea typeface="+mn-ea"/>
                <a:cs typeface="Arial"/>
              </a:rPr>
              <a:t>We have considered COTY’s requirements and the technology options, and below is our assessment and recommendation </a:t>
            </a:r>
          </a:p>
        </p:txBody>
      </p:sp>
      <p:sp>
        <p:nvSpPr>
          <p:cNvPr id="14" name="Title 1">
            <a:extLst>
              <a:ext uri="{FF2B5EF4-FFF2-40B4-BE49-F238E27FC236}">
                <a16:creationId xmlns:a16="http://schemas.microsoft.com/office/drawing/2014/main" id="{4A7CC34D-2475-594A-90FC-1369C97B65FA}"/>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Possible Solution Options and Comparison </a:t>
            </a:r>
          </a:p>
        </p:txBody>
      </p:sp>
      <p:sp>
        <p:nvSpPr>
          <p:cNvPr id="12" name="Rectangle: Rounded Corners 11">
            <a:extLst>
              <a:ext uri="{FF2B5EF4-FFF2-40B4-BE49-F238E27FC236}">
                <a16:creationId xmlns:a16="http://schemas.microsoft.com/office/drawing/2014/main" id="{787CA5FC-BF31-9C8A-31BB-1E79D588B5B1}"/>
              </a:ext>
            </a:extLst>
          </p:cNvPr>
          <p:cNvSpPr/>
          <p:nvPr/>
        </p:nvSpPr>
        <p:spPr bwMode="auto">
          <a:xfrm>
            <a:off x="317686" y="6037292"/>
            <a:ext cx="11420357" cy="664905"/>
          </a:xfrm>
          <a:prstGeom prst="roundRect">
            <a:avLst/>
          </a:prstGeom>
          <a:solidFill>
            <a:schemeClr val="bg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a:ln>
                <a:noFill/>
              </a:ln>
              <a:solidFill>
                <a:schemeClr val="bg1"/>
              </a:solidFill>
              <a:effectLst/>
              <a:latin typeface="+mn-lt"/>
            </a:endParaRPr>
          </a:p>
        </p:txBody>
      </p:sp>
      <p:sp>
        <p:nvSpPr>
          <p:cNvPr id="6" name="TextBox 68">
            <a:extLst>
              <a:ext uri="{FF2B5EF4-FFF2-40B4-BE49-F238E27FC236}">
                <a16:creationId xmlns:a16="http://schemas.microsoft.com/office/drawing/2014/main" id="{F060ADAB-CD4A-8CEA-757F-7F6DBF99384A}"/>
              </a:ext>
            </a:extLst>
          </p:cNvPr>
          <p:cNvSpPr txBox="1"/>
          <p:nvPr/>
        </p:nvSpPr>
        <p:spPr>
          <a:xfrm>
            <a:off x="339903" y="6035519"/>
            <a:ext cx="11398140" cy="646331"/>
          </a:xfrm>
          <a:prstGeom prst="rect">
            <a:avLst/>
          </a:prstGeom>
          <a:noFill/>
          <a:ln>
            <a:noFill/>
          </a:ln>
        </p:spPr>
        <p:txBody>
          <a:bodyPr wrap="square" lIns="91440" tIns="45720" rIns="91440" bIns="4572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rgbClr val="00B050"/>
                </a:solidFill>
                <a:effectLst/>
                <a:uLnTx/>
                <a:uFillTx/>
                <a:latin typeface="+mj-lt"/>
                <a:ea typeface="+mn-ea"/>
                <a:cs typeface="Arial"/>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none" strike="noStrike" kern="0" cap="none" spc="0" normalizeH="0" baseline="0" noProof="0">
                <a:ln>
                  <a:noFill/>
                </a:ln>
                <a:effectLst/>
                <a:uLnTx/>
                <a:uFillTx/>
                <a:latin typeface="+mj-lt"/>
                <a:ea typeface="+mn-ea"/>
                <a:cs typeface="Arial"/>
              </a:rPr>
              <a:t>Based on Coty’s requirements</a:t>
            </a:r>
            <a:r>
              <a:rPr lang="en-US" sz="1200" i="1" kern="0">
                <a:latin typeface="+mj-lt"/>
                <a:cs typeface="Arial"/>
              </a:rPr>
              <a:t> and position that a high level of flexibility/customization will not be required, along with a need for a standardized support model, </a:t>
            </a:r>
            <a:r>
              <a:rPr kumimoji="0" lang="en-US" sz="1200" i="1" u="none" strike="noStrike" kern="0" cap="none" spc="0" normalizeH="0" baseline="0" noProof="0">
                <a:ln>
                  <a:noFill/>
                </a:ln>
                <a:effectLst/>
                <a:uLnTx/>
                <a:uFillTx/>
                <a:latin typeface="+mj-lt"/>
                <a:ea typeface="+mn-ea"/>
                <a:cs typeface="Arial"/>
              </a:rPr>
              <a:t>our recommendation is </a:t>
            </a:r>
            <a:r>
              <a:rPr kumimoji="0" lang="en-US" sz="1200" b="1" i="1" u="none" strike="noStrike" kern="0" cap="none" spc="0" normalizeH="0" baseline="0" noProof="0">
                <a:ln>
                  <a:noFill/>
                </a:ln>
                <a:effectLst/>
                <a:uLnTx/>
                <a:uFillTx/>
                <a:latin typeface="+mj-lt"/>
                <a:ea typeface="+mn-ea"/>
                <a:cs typeface="Arial"/>
              </a:rPr>
              <a:t>Power Platform </a:t>
            </a:r>
            <a:r>
              <a:rPr kumimoji="0" lang="en-US" sz="1200" i="1" u="none" strike="noStrike" kern="0" cap="none" spc="0" normalizeH="0" baseline="0" noProof="0">
                <a:ln>
                  <a:noFill/>
                </a:ln>
                <a:effectLst/>
                <a:uLnTx/>
                <a:uFillTx/>
                <a:latin typeface="+mj-lt"/>
                <a:ea typeface="+mn-ea"/>
                <a:cs typeface="Arial"/>
              </a:rPr>
              <a:t>as the solution of choice for this project. This proposal is based on a Power Platform solution </a:t>
            </a:r>
          </a:p>
        </p:txBody>
      </p:sp>
    </p:spTree>
    <p:extLst>
      <p:ext uri="{BB962C8B-B14F-4D97-AF65-F5344CB8AC3E}">
        <p14:creationId xmlns:p14="http://schemas.microsoft.com/office/powerpoint/2010/main" val="1138799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095C3-B4E1-2B6F-C830-9BCE4E857EE0}"/>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74BA63F-7D39-4B4E-C82A-1462FB9558AD}"/>
              </a:ext>
            </a:extLst>
          </p:cNvPr>
          <p:cNvSpPr/>
          <p:nvPr/>
        </p:nvSpPr>
        <p:spPr>
          <a:xfrm>
            <a:off x="2204291" y="909164"/>
            <a:ext cx="9880091" cy="1767870"/>
          </a:xfrm>
          <a:prstGeom prst="roundRect">
            <a:avLst>
              <a:gd name="adj"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Aptos" panose="020B0004020202020204" pitchFamily="34" charset="0"/>
            </a:endParaRPr>
          </a:p>
        </p:txBody>
      </p:sp>
      <p:sp>
        <p:nvSpPr>
          <p:cNvPr id="42" name="Rectangle 41">
            <a:extLst>
              <a:ext uri="{FF2B5EF4-FFF2-40B4-BE49-F238E27FC236}">
                <a16:creationId xmlns:a16="http://schemas.microsoft.com/office/drawing/2014/main" id="{91AA8356-3817-1422-E5D9-862807C99EFC}"/>
              </a:ext>
            </a:extLst>
          </p:cNvPr>
          <p:cNvSpPr/>
          <p:nvPr/>
        </p:nvSpPr>
        <p:spPr bwMode="auto">
          <a:xfrm>
            <a:off x="2204291" y="995927"/>
            <a:ext cx="5387635" cy="1584599"/>
          </a:xfrm>
          <a:prstGeom prst="rect">
            <a:avLst/>
          </a:prstGeom>
          <a:solidFill>
            <a:schemeClr val="tx1"/>
          </a:solidFill>
          <a:ln w="19050">
            <a:no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5" name="Rectangle 14">
            <a:extLst>
              <a:ext uri="{FF2B5EF4-FFF2-40B4-BE49-F238E27FC236}">
                <a16:creationId xmlns:a16="http://schemas.microsoft.com/office/drawing/2014/main" id="{2833C2F5-EE08-9963-D0BF-DD4F5D1ACB7B}"/>
              </a:ext>
            </a:extLst>
          </p:cNvPr>
          <p:cNvSpPr/>
          <p:nvPr/>
        </p:nvSpPr>
        <p:spPr>
          <a:xfrm>
            <a:off x="309736" y="901190"/>
            <a:ext cx="1894555" cy="177584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a:solidFill>
                  <a:schemeClr val="bg1"/>
                </a:solidFill>
                <a:latin typeface="Aptos" panose="020B0004020202020204" pitchFamily="34" charset="0"/>
              </a:rPr>
              <a:t>Consumption Layer </a:t>
            </a:r>
          </a:p>
          <a:p>
            <a:r>
              <a:rPr lang="en-US" sz="1200" b="1">
                <a:solidFill>
                  <a:schemeClr val="bg1"/>
                </a:solidFill>
                <a:latin typeface="Aptos" panose="020B0004020202020204" pitchFamily="34" charset="0"/>
              </a:rPr>
              <a:t>(Desktop only)</a:t>
            </a:r>
            <a:endParaRPr lang="en-IN" sz="1200" b="1">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DFB6BDE6-4D5F-5079-7A14-123E8C35456E}"/>
              </a:ext>
            </a:extLst>
          </p:cNvPr>
          <p:cNvSpPr txBox="1"/>
          <p:nvPr/>
        </p:nvSpPr>
        <p:spPr>
          <a:xfrm>
            <a:off x="2566684" y="1095293"/>
            <a:ext cx="8011301" cy="246221"/>
          </a:xfrm>
          <a:prstGeom prst="rect">
            <a:avLst/>
          </a:prstGeom>
        </p:spPr>
        <p:txBody>
          <a:bodyPr wrap="square" lIns="0" tIns="0" rIns="0" bIns="0" rtlCol="0">
            <a:spAutoFit/>
          </a:bodyPr>
          <a:lstStyle/>
          <a:p>
            <a:pPr algn="l"/>
            <a:r>
              <a:rPr lang="en-US" sz="1600" b="1">
                <a:solidFill>
                  <a:schemeClr val="bg1"/>
                </a:solidFill>
                <a:latin typeface="Aptos" panose="020B0004020202020204" pitchFamily="34" charset="0"/>
              </a:rPr>
              <a:t>Power BI  Solution – Phase 1  </a:t>
            </a:r>
            <a:endParaRPr lang="en-IN" sz="1600" b="1">
              <a:solidFill>
                <a:schemeClr val="bg1"/>
              </a:solidFill>
              <a:latin typeface="Aptos" panose="020B0004020202020204" pitchFamily="34" charset="0"/>
            </a:endParaRPr>
          </a:p>
        </p:txBody>
      </p:sp>
      <p:pic>
        <p:nvPicPr>
          <p:cNvPr id="18" name="Picture 12" descr="Power BI icon PNG and SVG Vector Free Download">
            <a:extLst>
              <a:ext uri="{FF2B5EF4-FFF2-40B4-BE49-F238E27FC236}">
                <a16:creationId xmlns:a16="http://schemas.microsoft.com/office/drawing/2014/main" id="{4FA58DD0-2CDA-1C25-1178-ABF9B680E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2416" y="995927"/>
            <a:ext cx="298834" cy="298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Microsoft Power Apps icon in Windows 11 Color Style">
            <a:extLst>
              <a:ext uri="{FF2B5EF4-FFF2-40B4-BE49-F238E27FC236}">
                <a16:creationId xmlns:a16="http://schemas.microsoft.com/office/drawing/2014/main" id="{2942D526-5E0C-C820-065F-2973516DFD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9867" y="980794"/>
            <a:ext cx="298834" cy="298834"/>
          </a:xfrm>
          <a:prstGeom prst="rect">
            <a:avLst/>
          </a:prstGeom>
          <a:noFill/>
          <a:extLst>
            <a:ext uri="{909E8E84-426E-40DD-AFC4-6F175D3DCCD1}">
              <a14:hiddenFill xmlns:a14="http://schemas.microsoft.com/office/drawing/2010/main">
                <a:solidFill>
                  <a:srgbClr val="FFFFFF"/>
                </a:solidFill>
              </a14:hiddenFill>
            </a:ext>
          </a:extLst>
        </p:spPr>
      </p:pic>
      <p:grpSp>
        <p:nvGrpSpPr>
          <p:cNvPr id="3088" name="Group 3087">
            <a:extLst>
              <a:ext uri="{FF2B5EF4-FFF2-40B4-BE49-F238E27FC236}">
                <a16:creationId xmlns:a16="http://schemas.microsoft.com/office/drawing/2014/main" id="{990CCCD9-8BD2-A3D1-F24E-E9BB1129C5D9}"/>
              </a:ext>
            </a:extLst>
          </p:cNvPr>
          <p:cNvGrpSpPr/>
          <p:nvPr/>
        </p:nvGrpSpPr>
        <p:grpSpPr>
          <a:xfrm>
            <a:off x="309736" y="2750907"/>
            <a:ext cx="11763333" cy="1506335"/>
            <a:chOff x="268837" y="2914012"/>
            <a:chExt cx="11763333" cy="1506335"/>
          </a:xfrm>
        </p:grpSpPr>
        <p:sp>
          <p:nvSpPr>
            <p:cNvPr id="6" name="Rectangle 5">
              <a:extLst>
                <a:ext uri="{FF2B5EF4-FFF2-40B4-BE49-F238E27FC236}">
                  <a16:creationId xmlns:a16="http://schemas.microsoft.com/office/drawing/2014/main" id="{E355E589-0CFD-0C24-916A-45F0F0313227}"/>
                </a:ext>
              </a:extLst>
            </p:cNvPr>
            <p:cNvSpPr/>
            <p:nvPr/>
          </p:nvSpPr>
          <p:spPr>
            <a:xfrm>
              <a:off x="268837" y="2931852"/>
              <a:ext cx="1894555" cy="14884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a:solidFill>
                    <a:schemeClr val="bg1"/>
                  </a:solidFill>
                  <a:latin typeface="Aptos" panose="020B0004020202020204" pitchFamily="34" charset="0"/>
                </a:rPr>
                <a:t>Data Layer</a:t>
              </a:r>
              <a:endParaRPr lang="en-IN" b="1">
                <a:solidFill>
                  <a:schemeClr val="bg1"/>
                </a:solidFill>
                <a:latin typeface="Aptos" panose="020B0004020202020204" pitchFamily="34" charset="0"/>
              </a:endParaRPr>
            </a:p>
          </p:txBody>
        </p:sp>
        <p:sp>
          <p:nvSpPr>
            <p:cNvPr id="7" name="Rectangle: Rounded Corners 6">
              <a:extLst>
                <a:ext uri="{FF2B5EF4-FFF2-40B4-BE49-F238E27FC236}">
                  <a16:creationId xmlns:a16="http://schemas.microsoft.com/office/drawing/2014/main" id="{69767CD9-585C-77D6-EBE7-4C88DBFD745C}"/>
                </a:ext>
              </a:extLst>
            </p:cNvPr>
            <p:cNvSpPr/>
            <p:nvPr/>
          </p:nvSpPr>
          <p:spPr>
            <a:xfrm>
              <a:off x="2152079" y="2914012"/>
              <a:ext cx="9880091" cy="1506335"/>
            </a:xfrm>
            <a:prstGeom prst="roundRect">
              <a:avLst>
                <a:gd name="adj"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Aptos" panose="020B0004020202020204" pitchFamily="34" charset="0"/>
              </a:endParaRPr>
            </a:p>
          </p:txBody>
        </p:sp>
        <p:sp>
          <p:nvSpPr>
            <p:cNvPr id="8" name="TextBox 7">
              <a:extLst>
                <a:ext uri="{FF2B5EF4-FFF2-40B4-BE49-F238E27FC236}">
                  <a16:creationId xmlns:a16="http://schemas.microsoft.com/office/drawing/2014/main" id="{CBD3C7BB-4D4B-87FA-8921-575463566FA5}"/>
                </a:ext>
              </a:extLst>
            </p:cNvPr>
            <p:cNvSpPr txBox="1"/>
            <p:nvPr/>
          </p:nvSpPr>
          <p:spPr>
            <a:xfrm>
              <a:off x="2566684" y="2980166"/>
              <a:ext cx="8280971" cy="246221"/>
            </a:xfrm>
            <a:prstGeom prst="rect">
              <a:avLst/>
            </a:prstGeom>
          </p:spPr>
          <p:txBody>
            <a:bodyPr wrap="square" lIns="0" tIns="0" rIns="0" bIns="0" rtlCol="0">
              <a:spAutoFit/>
            </a:bodyPr>
            <a:lstStyle/>
            <a:p>
              <a:r>
                <a:rPr lang="en-US" sz="1600" b="1">
                  <a:solidFill>
                    <a:schemeClr val="bg1"/>
                  </a:solidFill>
                  <a:latin typeface="Aptos" panose="020B0004020202020204" pitchFamily="34" charset="0"/>
                </a:rPr>
                <a:t>Lightweight Customer Data Platform</a:t>
              </a:r>
              <a:endParaRPr lang="en-IN" sz="1600" b="1">
                <a:solidFill>
                  <a:schemeClr val="bg1"/>
                </a:solidFill>
                <a:latin typeface="Aptos" panose="020B0004020202020204" pitchFamily="34" charset="0"/>
              </a:endParaRPr>
            </a:p>
          </p:txBody>
        </p:sp>
        <p:grpSp>
          <p:nvGrpSpPr>
            <p:cNvPr id="2" name="Group 1">
              <a:extLst>
                <a:ext uri="{FF2B5EF4-FFF2-40B4-BE49-F238E27FC236}">
                  <a16:creationId xmlns:a16="http://schemas.microsoft.com/office/drawing/2014/main" id="{CB7D9DD8-2E60-82F6-5F33-105532E805A3}"/>
                </a:ext>
              </a:extLst>
            </p:cNvPr>
            <p:cNvGrpSpPr/>
            <p:nvPr/>
          </p:nvGrpSpPr>
          <p:grpSpPr>
            <a:xfrm>
              <a:off x="2449996" y="3278904"/>
              <a:ext cx="9398857" cy="1045774"/>
              <a:chOff x="2496354" y="3063692"/>
              <a:chExt cx="9398857" cy="1045774"/>
            </a:xfrm>
          </p:grpSpPr>
          <p:grpSp>
            <p:nvGrpSpPr>
              <p:cNvPr id="24" name="Group 23">
                <a:extLst>
                  <a:ext uri="{FF2B5EF4-FFF2-40B4-BE49-F238E27FC236}">
                    <a16:creationId xmlns:a16="http://schemas.microsoft.com/office/drawing/2014/main" id="{10C7DCE5-6853-D214-A5E9-C50B3215CE67}"/>
                  </a:ext>
                </a:extLst>
              </p:cNvPr>
              <p:cNvGrpSpPr/>
              <p:nvPr/>
            </p:nvGrpSpPr>
            <p:grpSpPr>
              <a:xfrm>
                <a:off x="2496354" y="3063692"/>
                <a:ext cx="3100560" cy="657278"/>
                <a:chOff x="2619909" y="4439199"/>
                <a:chExt cx="3100560" cy="657278"/>
              </a:xfrm>
            </p:grpSpPr>
            <p:sp>
              <p:nvSpPr>
                <p:cNvPr id="9" name="Rectangle 8">
                  <a:extLst>
                    <a:ext uri="{FF2B5EF4-FFF2-40B4-BE49-F238E27FC236}">
                      <a16:creationId xmlns:a16="http://schemas.microsoft.com/office/drawing/2014/main" id="{B1C8AD74-8043-7211-134C-EA3EF303A4BE}"/>
                    </a:ext>
                  </a:extLst>
                </p:cNvPr>
                <p:cNvSpPr/>
                <p:nvPr/>
              </p:nvSpPr>
              <p:spPr>
                <a:xfrm>
                  <a:off x="2619909" y="4439199"/>
                  <a:ext cx="3100560" cy="380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Source Data Replication to Raw Layer</a:t>
                  </a:r>
                  <a:endParaRPr lang="en-IN" sz="1200" b="1">
                    <a:solidFill>
                      <a:schemeClr val="bg1"/>
                    </a:solidFill>
                    <a:latin typeface="Aptos SemiBold" panose="020B0004020202020204" pitchFamily="34" charset="0"/>
                  </a:endParaRPr>
                </a:p>
              </p:txBody>
            </p:sp>
            <p:sp>
              <p:nvSpPr>
                <p:cNvPr id="10" name="TextBox 9">
                  <a:extLst>
                    <a:ext uri="{FF2B5EF4-FFF2-40B4-BE49-F238E27FC236}">
                      <a16:creationId xmlns:a16="http://schemas.microsoft.com/office/drawing/2014/main" id="{D1841D89-C00F-EA00-6D7D-038126AB9350}"/>
                    </a:ext>
                  </a:extLst>
                </p:cNvPr>
                <p:cNvSpPr txBox="1"/>
                <p:nvPr/>
              </p:nvSpPr>
              <p:spPr>
                <a:xfrm>
                  <a:off x="2619909" y="4911811"/>
                  <a:ext cx="2763748" cy="184666"/>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To be provided by Coty Team</a:t>
                  </a:r>
                  <a:endParaRPr lang="en-IN" sz="1200">
                    <a:solidFill>
                      <a:schemeClr val="bg1"/>
                    </a:solidFill>
                    <a:latin typeface="Aptos" panose="020B0004020202020204" pitchFamily="34" charset="0"/>
                  </a:endParaRPr>
                </a:p>
              </p:txBody>
            </p:sp>
          </p:grpSp>
          <p:grpSp>
            <p:nvGrpSpPr>
              <p:cNvPr id="21" name="Group 20">
                <a:extLst>
                  <a:ext uri="{FF2B5EF4-FFF2-40B4-BE49-F238E27FC236}">
                    <a16:creationId xmlns:a16="http://schemas.microsoft.com/office/drawing/2014/main" id="{03F1CB85-46C2-D7A5-EBE9-55A5E867D2CD}"/>
                  </a:ext>
                </a:extLst>
              </p:cNvPr>
              <p:cNvGrpSpPr/>
              <p:nvPr/>
            </p:nvGrpSpPr>
            <p:grpSpPr>
              <a:xfrm>
                <a:off x="5900962" y="3064552"/>
                <a:ext cx="2606240" cy="1025751"/>
                <a:chOff x="5981504" y="4440058"/>
                <a:chExt cx="2606240" cy="1025751"/>
              </a:xfrm>
            </p:grpSpPr>
            <p:sp>
              <p:nvSpPr>
                <p:cNvPr id="11" name="Rectangle 10">
                  <a:extLst>
                    <a:ext uri="{FF2B5EF4-FFF2-40B4-BE49-F238E27FC236}">
                      <a16:creationId xmlns:a16="http://schemas.microsoft.com/office/drawing/2014/main" id="{146C378D-C13A-C06F-FFEF-81DC8FF6BDAE}"/>
                    </a:ext>
                  </a:extLst>
                </p:cNvPr>
                <p:cNvSpPr/>
                <p:nvPr/>
              </p:nvSpPr>
              <p:spPr>
                <a:xfrm>
                  <a:off x="5981504" y="4440058"/>
                  <a:ext cx="2606240" cy="34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Medallion Architecture</a:t>
                  </a:r>
                  <a:endParaRPr lang="en-IN" sz="1200" b="1">
                    <a:solidFill>
                      <a:schemeClr val="bg1"/>
                    </a:solidFill>
                    <a:latin typeface="Aptos SemiBold" panose="020B0004020202020204" pitchFamily="34" charset="0"/>
                  </a:endParaRPr>
                </a:p>
              </p:txBody>
            </p:sp>
            <p:sp>
              <p:nvSpPr>
                <p:cNvPr id="12" name="TextBox 11">
                  <a:extLst>
                    <a:ext uri="{FF2B5EF4-FFF2-40B4-BE49-F238E27FC236}">
                      <a16:creationId xmlns:a16="http://schemas.microsoft.com/office/drawing/2014/main" id="{988AEE5F-7FAB-4E84-AC94-173887299C14}"/>
                    </a:ext>
                  </a:extLst>
                </p:cNvPr>
                <p:cNvSpPr txBox="1"/>
                <p:nvPr/>
              </p:nvSpPr>
              <p:spPr>
                <a:xfrm>
                  <a:off x="5995204" y="4911811"/>
                  <a:ext cx="2502606" cy="553998"/>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Raw, Cleansed and Curated Layer</a:t>
                  </a:r>
                  <a:endParaRPr lang="en-IN" sz="1200">
                    <a:solidFill>
                      <a:schemeClr val="bg1"/>
                    </a:solidFill>
                    <a:latin typeface="Aptos" panose="020B0004020202020204" pitchFamily="34" charset="0"/>
                  </a:endParaRPr>
                </a:p>
                <a:p>
                  <a:pPr marL="285750" indent="-285750" algn="l">
                    <a:buFont typeface="Arial" panose="020B0604020202020204" pitchFamily="34" charset="0"/>
                    <a:buChar char="•"/>
                  </a:pPr>
                  <a:r>
                    <a:rPr lang="en-IN" sz="1200">
                      <a:solidFill>
                        <a:schemeClr val="bg1"/>
                      </a:solidFill>
                      <a:latin typeface="Aptos" panose="020B0004020202020204" pitchFamily="34" charset="0"/>
                    </a:rPr>
                    <a:t>Already available in Azure Databricks</a:t>
                  </a:r>
                  <a:endParaRPr lang="en-US" sz="1200">
                    <a:solidFill>
                      <a:schemeClr val="bg1"/>
                    </a:solidFill>
                    <a:latin typeface="Aptos" panose="020B0004020202020204" pitchFamily="34" charset="0"/>
                  </a:endParaRPr>
                </a:p>
              </p:txBody>
            </p:sp>
          </p:grpSp>
          <p:grpSp>
            <p:nvGrpSpPr>
              <p:cNvPr id="23" name="Group 22">
                <a:extLst>
                  <a:ext uri="{FF2B5EF4-FFF2-40B4-BE49-F238E27FC236}">
                    <a16:creationId xmlns:a16="http://schemas.microsoft.com/office/drawing/2014/main" id="{FD55463B-74EB-5F69-B955-EC7A6DD613B7}"/>
                  </a:ext>
                </a:extLst>
              </p:cNvPr>
              <p:cNvGrpSpPr/>
              <p:nvPr/>
            </p:nvGrpSpPr>
            <p:grpSpPr>
              <a:xfrm>
                <a:off x="8815624" y="3082855"/>
                <a:ext cx="3079587" cy="1026611"/>
                <a:chOff x="9024460" y="4439198"/>
                <a:chExt cx="3079587" cy="1026611"/>
              </a:xfrm>
            </p:grpSpPr>
            <p:sp>
              <p:nvSpPr>
                <p:cNvPr id="13" name="Rectangle 12">
                  <a:extLst>
                    <a:ext uri="{FF2B5EF4-FFF2-40B4-BE49-F238E27FC236}">
                      <a16:creationId xmlns:a16="http://schemas.microsoft.com/office/drawing/2014/main" id="{465A0DC0-5EA0-8AED-2582-57F76F57ADDE}"/>
                    </a:ext>
                  </a:extLst>
                </p:cNvPr>
                <p:cNvSpPr/>
                <p:nvPr/>
              </p:nvSpPr>
              <p:spPr>
                <a:xfrm>
                  <a:off x="9024460" y="4439198"/>
                  <a:ext cx="3079587" cy="37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Semantic Data Layer (Customer 360 App)</a:t>
                  </a:r>
                  <a:endParaRPr lang="en-IN" sz="1200" b="1">
                    <a:solidFill>
                      <a:schemeClr val="bg1"/>
                    </a:solidFill>
                    <a:latin typeface="Aptos SemiBold" panose="020B0004020202020204" pitchFamily="34" charset="0"/>
                  </a:endParaRPr>
                </a:p>
              </p:txBody>
            </p:sp>
            <p:sp>
              <p:nvSpPr>
                <p:cNvPr id="14" name="TextBox 13">
                  <a:extLst>
                    <a:ext uri="{FF2B5EF4-FFF2-40B4-BE49-F238E27FC236}">
                      <a16:creationId xmlns:a16="http://schemas.microsoft.com/office/drawing/2014/main" id="{7633B27D-670F-1B9C-7F69-F6BD3047B62B}"/>
                    </a:ext>
                  </a:extLst>
                </p:cNvPr>
                <p:cNvSpPr txBox="1"/>
                <p:nvPr/>
              </p:nvSpPr>
              <p:spPr>
                <a:xfrm>
                  <a:off x="9109357" y="4911811"/>
                  <a:ext cx="2622308" cy="553998"/>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Data Models for 4 areas in scope</a:t>
                  </a:r>
                </a:p>
                <a:p>
                  <a:pPr marL="285750" indent="-285750" algn="l">
                    <a:buFont typeface="Arial" panose="020B0604020202020204" pitchFamily="34" charset="0"/>
                    <a:buChar char="•"/>
                  </a:pPr>
                  <a:r>
                    <a:rPr lang="en-US" sz="1200">
                      <a:solidFill>
                        <a:schemeClr val="bg1"/>
                      </a:solidFill>
                      <a:latin typeface="Aptos" panose="020B0004020202020204" pitchFamily="34" charset="0"/>
                    </a:rPr>
                    <a:t>Aggregated and Calculated Fields</a:t>
                  </a:r>
                  <a:endParaRPr lang="en-IN" sz="1200">
                    <a:solidFill>
                      <a:schemeClr val="bg1"/>
                    </a:solidFill>
                    <a:latin typeface="Aptos" panose="020B0004020202020204" pitchFamily="34" charset="0"/>
                  </a:endParaRPr>
                </a:p>
                <a:p>
                  <a:pPr marL="285750" indent="-285750" algn="l">
                    <a:buFont typeface="Arial" panose="020B0604020202020204" pitchFamily="34" charset="0"/>
                    <a:buChar char="•"/>
                  </a:pPr>
                  <a:r>
                    <a:rPr lang="en-IN" sz="1200">
                      <a:solidFill>
                        <a:schemeClr val="bg1"/>
                      </a:solidFill>
                      <a:latin typeface="Aptos" panose="020B0004020202020204" pitchFamily="34" charset="0"/>
                    </a:rPr>
                    <a:t>Materialized Views</a:t>
                  </a:r>
                  <a:endParaRPr lang="en-US" sz="1200">
                    <a:solidFill>
                      <a:schemeClr val="bg1"/>
                    </a:solidFill>
                    <a:latin typeface="Aptos" panose="020B0004020202020204" pitchFamily="34" charset="0"/>
                  </a:endParaRPr>
                </a:p>
              </p:txBody>
            </p:sp>
          </p:grpSp>
        </p:grpSp>
        <p:grpSp>
          <p:nvGrpSpPr>
            <p:cNvPr id="34" name="Group 33">
              <a:extLst>
                <a:ext uri="{FF2B5EF4-FFF2-40B4-BE49-F238E27FC236}">
                  <a16:creationId xmlns:a16="http://schemas.microsoft.com/office/drawing/2014/main" id="{FD1590FC-767C-7457-12EC-C2524D8705DF}"/>
                </a:ext>
              </a:extLst>
            </p:cNvPr>
            <p:cNvGrpSpPr/>
            <p:nvPr/>
          </p:nvGrpSpPr>
          <p:grpSpPr>
            <a:xfrm>
              <a:off x="11032336" y="2934392"/>
              <a:ext cx="801515" cy="345835"/>
              <a:chOff x="11100505" y="2487870"/>
              <a:chExt cx="801515" cy="345835"/>
            </a:xfrm>
          </p:grpSpPr>
          <p:pic>
            <p:nvPicPr>
              <p:cNvPr id="27" name="Picture 26">
                <a:extLst>
                  <a:ext uri="{FF2B5EF4-FFF2-40B4-BE49-F238E27FC236}">
                    <a16:creationId xmlns:a16="http://schemas.microsoft.com/office/drawing/2014/main" id="{3E9DD58B-B3E3-3E12-A7F0-C5A9A2D703A4}"/>
                  </a:ext>
                </a:extLst>
              </p:cNvPr>
              <p:cNvPicPr>
                <a:picLocks noChangeAspect="1"/>
              </p:cNvPicPr>
              <p:nvPr/>
            </p:nvPicPr>
            <p:blipFill>
              <a:blip r:embed="rId5"/>
              <a:stretch>
                <a:fillRect/>
              </a:stretch>
            </p:blipFill>
            <p:spPr>
              <a:xfrm>
                <a:off x="11100505" y="2487870"/>
                <a:ext cx="345835" cy="345835"/>
              </a:xfrm>
              <a:prstGeom prst="rect">
                <a:avLst/>
              </a:prstGeom>
            </p:spPr>
          </p:pic>
          <p:pic>
            <p:nvPicPr>
              <p:cNvPr id="28" name="Picture 18" descr="Databricks logo - Social media &amp; Logos Icons">
                <a:extLst>
                  <a:ext uri="{FF2B5EF4-FFF2-40B4-BE49-F238E27FC236}">
                    <a16:creationId xmlns:a16="http://schemas.microsoft.com/office/drawing/2014/main" id="{53B4C398-2562-978D-6F0A-02BCE9A9E3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56186" y="2487871"/>
                <a:ext cx="345834" cy="34583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Group 3">
            <a:extLst>
              <a:ext uri="{FF2B5EF4-FFF2-40B4-BE49-F238E27FC236}">
                <a16:creationId xmlns:a16="http://schemas.microsoft.com/office/drawing/2014/main" id="{708FC260-C70E-8D92-9681-7C549AC85709}"/>
              </a:ext>
            </a:extLst>
          </p:cNvPr>
          <p:cNvGrpSpPr/>
          <p:nvPr/>
        </p:nvGrpSpPr>
        <p:grpSpPr>
          <a:xfrm>
            <a:off x="2581918" y="1554762"/>
            <a:ext cx="2178203" cy="798555"/>
            <a:chOff x="2619908" y="1923419"/>
            <a:chExt cx="2178203" cy="798555"/>
          </a:xfrm>
        </p:grpSpPr>
        <p:sp>
          <p:nvSpPr>
            <p:cNvPr id="30" name="Rectangle 29">
              <a:extLst>
                <a:ext uri="{FF2B5EF4-FFF2-40B4-BE49-F238E27FC236}">
                  <a16:creationId xmlns:a16="http://schemas.microsoft.com/office/drawing/2014/main" id="{398193B2-E853-DB63-3783-A2D77145C93B}"/>
                </a:ext>
              </a:extLst>
            </p:cNvPr>
            <p:cNvSpPr/>
            <p:nvPr/>
          </p:nvSpPr>
          <p:spPr>
            <a:xfrm>
              <a:off x="2619908" y="1923419"/>
              <a:ext cx="2178203"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User Interface Designs</a:t>
              </a:r>
              <a:endParaRPr lang="en-IN" sz="1200" b="1">
                <a:solidFill>
                  <a:schemeClr val="bg1"/>
                </a:solidFill>
                <a:latin typeface="Aptos SemiBold" panose="020B0004020202020204" pitchFamily="34" charset="0"/>
              </a:endParaRPr>
            </a:p>
          </p:txBody>
        </p:sp>
        <p:sp>
          <p:nvSpPr>
            <p:cNvPr id="31" name="TextBox 30">
              <a:extLst>
                <a:ext uri="{FF2B5EF4-FFF2-40B4-BE49-F238E27FC236}">
                  <a16:creationId xmlns:a16="http://schemas.microsoft.com/office/drawing/2014/main" id="{D580E771-D00F-B6ED-9D11-A5EFC15921E3}"/>
                </a:ext>
              </a:extLst>
            </p:cNvPr>
            <p:cNvSpPr txBox="1"/>
            <p:nvPr/>
          </p:nvSpPr>
          <p:spPr>
            <a:xfrm>
              <a:off x="2619909" y="2352642"/>
              <a:ext cx="2023638" cy="369332"/>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BI Reports</a:t>
              </a:r>
            </a:p>
            <a:p>
              <a:pPr marL="285750" indent="-285750" algn="l">
                <a:buFont typeface="Arial" panose="020B0604020202020204" pitchFamily="34" charset="0"/>
                <a:buChar char="•"/>
              </a:pPr>
              <a:r>
                <a:rPr lang="en-US" sz="1200">
                  <a:solidFill>
                    <a:schemeClr val="bg1"/>
                  </a:solidFill>
                  <a:latin typeface="Aptos" panose="020B0004020202020204" pitchFamily="34" charset="0"/>
                </a:rPr>
                <a:t>Responsive Design</a:t>
              </a:r>
              <a:endParaRPr lang="en-IN" sz="1200">
                <a:solidFill>
                  <a:schemeClr val="bg1"/>
                </a:solidFill>
                <a:latin typeface="Aptos" panose="020B0004020202020204" pitchFamily="34" charset="0"/>
              </a:endParaRPr>
            </a:p>
          </p:txBody>
        </p:sp>
      </p:grpSp>
      <p:grpSp>
        <p:nvGrpSpPr>
          <p:cNvPr id="3" name="Group 2">
            <a:extLst>
              <a:ext uri="{FF2B5EF4-FFF2-40B4-BE49-F238E27FC236}">
                <a16:creationId xmlns:a16="http://schemas.microsoft.com/office/drawing/2014/main" id="{1AAF65C6-DCA8-A904-A827-F8548982D9AC}"/>
              </a:ext>
            </a:extLst>
          </p:cNvPr>
          <p:cNvGrpSpPr/>
          <p:nvPr/>
        </p:nvGrpSpPr>
        <p:grpSpPr>
          <a:xfrm>
            <a:off x="5025211" y="1554762"/>
            <a:ext cx="2178202" cy="980682"/>
            <a:chOff x="4925953" y="1923419"/>
            <a:chExt cx="2178202" cy="980682"/>
          </a:xfrm>
        </p:grpSpPr>
        <p:sp>
          <p:nvSpPr>
            <p:cNvPr id="32" name="Rectangle 31">
              <a:extLst>
                <a:ext uri="{FF2B5EF4-FFF2-40B4-BE49-F238E27FC236}">
                  <a16:creationId xmlns:a16="http://schemas.microsoft.com/office/drawing/2014/main" id="{E60ECA0E-C3D5-4259-093F-4465EB0FE87B}"/>
                </a:ext>
              </a:extLst>
            </p:cNvPr>
            <p:cNvSpPr/>
            <p:nvPr/>
          </p:nvSpPr>
          <p:spPr>
            <a:xfrm>
              <a:off x="4925953" y="1923419"/>
              <a:ext cx="2178202"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Integrations</a:t>
              </a:r>
              <a:endParaRPr lang="en-IN" sz="1200" b="1">
                <a:solidFill>
                  <a:schemeClr val="bg1"/>
                </a:solidFill>
                <a:latin typeface="Aptos SemiBold" panose="020B0004020202020204" pitchFamily="34" charset="0"/>
              </a:endParaRPr>
            </a:p>
          </p:txBody>
        </p:sp>
        <p:sp>
          <p:nvSpPr>
            <p:cNvPr id="33" name="TextBox 32">
              <a:extLst>
                <a:ext uri="{FF2B5EF4-FFF2-40B4-BE49-F238E27FC236}">
                  <a16:creationId xmlns:a16="http://schemas.microsoft.com/office/drawing/2014/main" id="{782EBF6A-3422-B21F-791C-9182B7E24EBC}"/>
                </a:ext>
              </a:extLst>
            </p:cNvPr>
            <p:cNvSpPr txBox="1"/>
            <p:nvPr/>
          </p:nvSpPr>
          <p:spPr>
            <a:xfrm>
              <a:off x="4970967" y="2350103"/>
              <a:ext cx="2023636" cy="553998"/>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BI Integration with Databricks Unity Catalog</a:t>
              </a:r>
            </a:p>
            <a:p>
              <a:pPr marL="285750" indent="-285750" algn="l">
                <a:buFont typeface="Arial" panose="020B0604020202020204" pitchFamily="34" charset="0"/>
                <a:buChar char="•"/>
              </a:pPr>
              <a:r>
                <a:rPr lang="en-US" sz="1200">
                  <a:solidFill>
                    <a:schemeClr val="bg1"/>
                  </a:solidFill>
                  <a:latin typeface="Aptos" panose="020B0004020202020204" pitchFamily="34" charset="0"/>
                </a:rPr>
                <a:t>Power BI Integration</a:t>
              </a:r>
              <a:endParaRPr lang="en-IN" sz="1200">
                <a:solidFill>
                  <a:schemeClr val="bg1"/>
                </a:solidFill>
                <a:latin typeface="Aptos" panose="020B0004020202020204" pitchFamily="34" charset="0"/>
              </a:endParaRPr>
            </a:p>
          </p:txBody>
        </p:sp>
      </p:grpSp>
      <p:sp>
        <p:nvSpPr>
          <p:cNvPr id="38" name="Rectangle 37">
            <a:extLst>
              <a:ext uri="{FF2B5EF4-FFF2-40B4-BE49-F238E27FC236}">
                <a16:creationId xmlns:a16="http://schemas.microsoft.com/office/drawing/2014/main" id="{F02D3C8C-B6E7-17B8-F970-03A866939942}"/>
              </a:ext>
            </a:extLst>
          </p:cNvPr>
          <p:cNvSpPr/>
          <p:nvPr/>
        </p:nvSpPr>
        <p:spPr>
          <a:xfrm>
            <a:off x="10516470" y="363269"/>
            <a:ext cx="1567912" cy="386602"/>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Brillio Scope of Work</a:t>
            </a:r>
            <a:endParaRPr lang="en-IN" sz="1200" b="1">
              <a:solidFill>
                <a:schemeClr val="bg1"/>
              </a:solidFill>
              <a:latin typeface="Aptos SemiBold" panose="020B0004020202020204" pitchFamily="34" charset="0"/>
            </a:endParaRPr>
          </a:p>
        </p:txBody>
      </p:sp>
      <p:sp>
        <p:nvSpPr>
          <p:cNvPr id="39" name="Rectangle 38">
            <a:extLst>
              <a:ext uri="{FF2B5EF4-FFF2-40B4-BE49-F238E27FC236}">
                <a16:creationId xmlns:a16="http://schemas.microsoft.com/office/drawing/2014/main" id="{2A92E4EC-AA1A-FFCA-E2E1-A570C79A59C8}"/>
              </a:ext>
            </a:extLst>
          </p:cNvPr>
          <p:cNvSpPr/>
          <p:nvPr/>
        </p:nvSpPr>
        <p:spPr>
          <a:xfrm>
            <a:off x="8370894" y="363269"/>
            <a:ext cx="1918090" cy="386602"/>
          </a:xfrm>
          <a:prstGeom prst="rect">
            <a:avLst/>
          </a:prstGeom>
          <a:solidFill>
            <a:srgbClr val="EEDAD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en-US" sz="1200" b="1">
                <a:solidFill>
                  <a:schemeClr val="bg1"/>
                </a:solidFill>
                <a:latin typeface="Aptos SemiBold" panose="020B0004020202020204" pitchFamily="34" charset="0"/>
              </a:rPr>
              <a:t>Already Completed Scope by Coty Team</a:t>
            </a:r>
            <a:endParaRPr lang="en-IN" sz="1200" b="1">
              <a:solidFill>
                <a:schemeClr val="bg1"/>
              </a:solidFill>
              <a:latin typeface="Aptos SemiBold" panose="020B0004020202020204" pitchFamily="34" charset="0"/>
            </a:endParaRPr>
          </a:p>
        </p:txBody>
      </p:sp>
      <p:sp>
        <p:nvSpPr>
          <p:cNvPr id="22" name="Title 1">
            <a:extLst>
              <a:ext uri="{FF2B5EF4-FFF2-40B4-BE49-F238E27FC236}">
                <a16:creationId xmlns:a16="http://schemas.microsoft.com/office/drawing/2014/main" id="{7370C137-AEB7-D5F4-D4CD-A57BCEDA3944}"/>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Customer 360 - Solution Overview </a:t>
            </a:r>
          </a:p>
        </p:txBody>
      </p:sp>
      <p:sp>
        <p:nvSpPr>
          <p:cNvPr id="26" name="TextBox 25">
            <a:extLst>
              <a:ext uri="{FF2B5EF4-FFF2-40B4-BE49-F238E27FC236}">
                <a16:creationId xmlns:a16="http://schemas.microsoft.com/office/drawing/2014/main" id="{0C3F0036-9AD5-8749-CF9B-F813BC8A0413}"/>
              </a:ext>
            </a:extLst>
          </p:cNvPr>
          <p:cNvSpPr txBox="1"/>
          <p:nvPr/>
        </p:nvSpPr>
        <p:spPr>
          <a:xfrm>
            <a:off x="8717930" y="365227"/>
            <a:ext cx="1462841" cy="179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29" name="TextBox 28">
            <a:extLst>
              <a:ext uri="{FF2B5EF4-FFF2-40B4-BE49-F238E27FC236}">
                <a16:creationId xmlns:a16="http://schemas.microsoft.com/office/drawing/2014/main" id="{6C0C254F-86E7-9548-45F0-D74679584B8F}"/>
              </a:ext>
            </a:extLst>
          </p:cNvPr>
          <p:cNvSpPr txBox="1"/>
          <p:nvPr/>
        </p:nvSpPr>
        <p:spPr>
          <a:xfrm>
            <a:off x="7874528" y="6596435"/>
            <a:ext cx="4910741" cy="45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1100" kern="0">
                <a:solidFill>
                  <a:srgbClr val="000000"/>
                </a:solidFill>
                <a:ea typeface="+mj-ea"/>
                <a:cs typeface="+mj-cs"/>
                <a:sym typeface="IBM Plex Sans Light"/>
              </a:rPr>
              <a:t>* Power App will be part of future phases.</a:t>
            </a:r>
          </a:p>
        </p:txBody>
      </p:sp>
      <p:sp>
        <p:nvSpPr>
          <p:cNvPr id="35" name="TextBox 34">
            <a:extLst>
              <a:ext uri="{FF2B5EF4-FFF2-40B4-BE49-F238E27FC236}">
                <a16:creationId xmlns:a16="http://schemas.microsoft.com/office/drawing/2014/main" id="{C91E3352-243C-018A-F89C-2AC6E850D804}"/>
              </a:ext>
            </a:extLst>
          </p:cNvPr>
          <p:cNvSpPr txBox="1"/>
          <p:nvPr/>
        </p:nvSpPr>
        <p:spPr>
          <a:xfrm>
            <a:off x="11783455" y="1092711"/>
            <a:ext cx="408545" cy="36933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endParaRPr lang="en-US"/>
          </a:p>
        </p:txBody>
      </p:sp>
      <p:sp>
        <p:nvSpPr>
          <p:cNvPr id="40" name="TextBox 39">
            <a:extLst>
              <a:ext uri="{FF2B5EF4-FFF2-40B4-BE49-F238E27FC236}">
                <a16:creationId xmlns:a16="http://schemas.microsoft.com/office/drawing/2014/main" id="{954A66E9-8573-6ECB-9A67-FF2E593653F4}"/>
              </a:ext>
            </a:extLst>
          </p:cNvPr>
          <p:cNvSpPr txBox="1"/>
          <p:nvPr/>
        </p:nvSpPr>
        <p:spPr>
          <a:xfrm>
            <a:off x="9823938" y="1781908"/>
            <a:ext cx="2422453" cy="1369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62" name="Group 61">
            <a:extLst>
              <a:ext uri="{FF2B5EF4-FFF2-40B4-BE49-F238E27FC236}">
                <a16:creationId xmlns:a16="http://schemas.microsoft.com/office/drawing/2014/main" id="{BF2EB819-51C3-3F9D-7334-D9D0F7CD8171}"/>
              </a:ext>
            </a:extLst>
          </p:cNvPr>
          <p:cNvGrpSpPr/>
          <p:nvPr/>
        </p:nvGrpSpPr>
        <p:grpSpPr>
          <a:xfrm>
            <a:off x="289136" y="4287863"/>
            <a:ext cx="11883430" cy="2107101"/>
            <a:chOff x="362961" y="1092711"/>
            <a:chExt cx="11883430" cy="2107101"/>
          </a:xfrm>
        </p:grpSpPr>
        <p:sp>
          <p:nvSpPr>
            <p:cNvPr id="36" name="Rectangle: Rounded Corners 35">
              <a:extLst>
                <a:ext uri="{FF2B5EF4-FFF2-40B4-BE49-F238E27FC236}">
                  <a16:creationId xmlns:a16="http://schemas.microsoft.com/office/drawing/2014/main" id="{D74160C1-575B-2F00-AE95-C726AB3DA653}"/>
                </a:ext>
              </a:extLst>
            </p:cNvPr>
            <p:cNvSpPr/>
            <p:nvPr/>
          </p:nvSpPr>
          <p:spPr>
            <a:xfrm>
              <a:off x="2311908" y="1137335"/>
              <a:ext cx="9880091" cy="2062477"/>
            </a:xfrm>
            <a:prstGeom prst="roundRect">
              <a:avLst>
                <a:gd name="adj" fmla="val 0"/>
              </a:avLst>
            </a:prstGeom>
            <a:solidFill>
              <a:srgbClr val="F4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Aptos" panose="020B0004020202020204" pitchFamily="34" charset="0"/>
              </a:endParaRPr>
            </a:p>
          </p:txBody>
        </p:sp>
        <p:sp>
          <p:nvSpPr>
            <p:cNvPr id="41" name="Rectangle 40">
              <a:extLst>
                <a:ext uri="{FF2B5EF4-FFF2-40B4-BE49-F238E27FC236}">
                  <a16:creationId xmlns:a16="http://schemas.microsoft.com/office/drawing/2014/main" id="{84AF4ECF-F14A-46F2-D2E3-EC26723EE0CA}"/>
                </a:ext>
              </a:extLst>
            </p:cNvPr>
            <p:cNvSpPr/>
            <p:nvPr/>
          </p:nvSpPr>
          <p:spPr>
            <a:xfrm>
              <a:off x="362961" y="1128257"/>
              <a:ext cx="1894555" cy="2071555"/>
            </a:xfrm>
            <a:prstGeom prst="rect">
              <a:avLst/>
            </a:prstGeom>
            <a:solidFill>
              <a:srgbClr val="F4F7F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a:solidFill>
                    <a:schemeClr val="bg1"/>
                  </a:solidFill>
                  <a:latin typeface="Aptos" panose="020B0004020202020204" pitchFamily="34" charset="0"/>
                </a:rPr>
                <a:t>Consumption Layer </a:t>
              </a:r>
            </a:p>
            <a:p>
              <a:r>
                <a:rPr lang="en-US" sz="1200" b="1">
                  <a:solidFill>
                    <a:schemeClr val="bg1"/>
                  </a:solidFill>
                  <a:latin typeface="Aptos" panose="020B0004020202020204" pitchFamily="34" charset="0"/>
                </a:rPr>
                <a:t>(Desktop only)</a:t>
              </a:r>
              <a:endParaRPr lang="en-IN" sz="1200" b="1">
                <a:solidFill>
                  <a:schemeClr val="bg1"/>
                </a:solidFill>
                <a:latin typeface="Aptos" panose="020B0004020202020204" pitchFamily="34" charset="0"/>
              </a:endParaRPr>
            </a:p>
          </p:txBody>
        </p:sp>
        <p:sp>
          <p:nvSpPr>
            <p:cNvPr id="45" name="TextBox 44">
              <a:extLst>
                <a:ext uri="{FF2B5EF4-FFF2-40B4-BE49-F238E27FC236}">
                  <a16:creationId xmlns:a16="http://schemas.microsoft.com/office/drawing/2014/main" id="{AC85E602-A933-1EED-7B22-AEFCA5F56D5A}"/>
                </a:ext>
              </a:extLst>
            </p:cNvPr>
            <p:cNvSpPr txBox="1"/>
            <p:nvPr/>
          </p:nvSpPr>
          <p:spPr>
            <a:xfrm>
              <a:off x="2619909" y="1322360"/>
              <a:ext cx="8011301" cy="246221"/>
            </a:xfrm>
            <a:prstGeom prst="rect">
              <a:avLst/>
            </a:prstGeom>
          </p:spPr>
          <p:txBody>
            <a:bodyPr wrap="square" lIns="0" tIns="0" rIns="0" bIns="0" rtlCol="0">
              <a:spAutoFit/>
            </a:bodyPr>
            <a:lstStyle/>
            <a:p>
              <a:pPr algn="l"/>
              <a:r>
                <a:rPr lang="en-US" sz="1600" b="1">
                  <a:solidFill>
                    <a:schemeClr val="bg1"/>
                  </a:solidFill>
                  <a:latin typeface="Aptos" panose="020B0004020202020204" pitchFamily="34" charset="0"/>
                </a:rPr>
                <a:t>Overall - Power App Solution </a:t>
              </a:r>
              <a:endParaRPr lang="en-IN" sz="1600" b="1">
                <a:solidFill>
                  <a:schemeClr val="bg1"/>
                </a:solidFill>
                <a:latin typeface="Aptos" panose="020B0004020202020204" pitchFamily="34" charset="0"/>
              </a:endParaRPr>
            </a:p>
          </p:txBody>
        </p:sp>
        <p:pic>
          <p:nvPicPr>
            <p:cNvPr id="46" name="Picture 12" descr="Power BI icon PNG and SVG Vector Free Download">
              <a:extLst>
                <a:ext uri="{FF2B5EF4-FFF2-40B4-BE49-F238E27FC236}">
                  <a16:creationId xmlns:a16="http://schemas.microsoft.com/office/drawing/2014/main" id="{69C51820-A297-846C-C701-142D70E1A0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1984" y="1246471"/>
              <a:ext cx="298834" cy="29883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Microsoft Power Apps icon in Windows 11 Color Style">
              <a:extLst>
                <a:ext uri="{FF2B5EF4-FFF2-40B4-BE49-F238E27FC236}">
                  <a16:creationId xmlns:a16="http://schemas.microsoft.com/office/drawing/2014/main" id="{D611BF8F-0221-4461-59C6-E43F625D30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914" y="1246471"/>
              <a:ext cx="298834" cy="298834"/>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17CCEAD-6E6D-450A-5956-BF6E991C7AC9}"/>
                </a:ext>
              </a:extLst>
            </p:cNvPr>
            <p:cNvGrpSpPr/>
            <p:nvPr/>
          </p:nvGrpSpPr>
          <p:grpSpPr>
            <a:xfrm>
              <a:off x="2619908" y="1779781"/>
              <a:ext cx="2178203" cy="983221"/>
              <a:chOff x="2619908" y="1779781"/>
              <a:chExt cx="2178203" cy="983221"/>
            </a:xfrm>
          </p:grpSpPr>
          <p:sp>
            <p:nvSpPr>
              <p:cNvPr id="49" name="Rectangle 48">
                <a:extLst>
                  <a:ext uri="{FF2B5EF4-FFF2-40B4-BE49-F238E27FC236}">
                    <a16:creationId xmlns:a16="http://schemas.microsoft.com/office/drawing/2014/main" id="{9BA1F2F5-BC7B-5AA6-6879-C37DB2CB8B6B}"/>
                  </a:ext>
                </a:extLst>
              </p:cNvPr>
              <p:cNvSpPr/>
              <p:nvPr/>
            </p:nvSpPr>
            <p:spPr>
              <a:xfrm>
                <a:off x="2619908" y="1779781"/>
                <a:ext cx="2178203"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User Interface Designs</a:t>
                </a:r>
                <a:endParaRPr lang="en-IN" sz="1200" b="1">
                  <a:solidFill>
                    <a:schemeClr val="bg1"/>
                  </a:solidFill>
                  <a:latin typeface="Aptos SemiBold" panose="020B0004020202020204" pitchFamily="34" charset="0"/>
                </a:endParaRPr>
              </a:p>
            </p:txBody>
          </p:sp>
          <p:sp>
            <p:nvSpPr>
              <p:cNvPr id="50" name="TextBox 49">
                <a:extLst>
                  <a:ext uri="{FF2B5EF4-FFF2-40B4-BE49-F238E27FC236}">
                    <a16:creationId xmlns:a16="http://schemas.microsoft.com/office/drawing/2014/main" id="{04998E51-7CF9-E27B-94CA-710E9028DC9D}"/>
                  </a:ext>
                </a:extLst>
              </p:cNvPr>
              <p:cNvSpPr txBox="1"/>
              <p:nvPr/>
            </p:nvSpPr>
            <p:spPr>
              <a:xfrm>
                <a:off x="2619909" y="2209004"/>
                <a:ext cx="2023638" cy="553998"/>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BI Reports</a:t>
                </a:r>
              </a:p>
              <a:p>
                <a:pPr marL="285750" indent="-285750" algn="l">
                  <a:buFont typeface="Arial" panose="020B0604020202020204" pitchFamily="34" charset="0"/>
                  <a:buChar char="•"/>
                </a:pPr>
                <a:r>
                  <a:rPr lang="en-US" sz="1200">
                    <a:solidFill>
                      <a:schemeClr val="bg1"/>
                    </a:solidFill>
                    <a:latin typeface="Aptos" panose="020B0004020202020204" pitchFamily="34" charset="0"/>
                  </a:rPr>
                  <a:t>Power App Screens</a:t>
                </a:r>
              </a:p>
              <a:p>
                <a:pPr marL="285750" indent="-285750" algn="l">
                  <a:buFont typeface="Arial" panose="020B0604020202020204" pitchFamily="34" charset="0"/>
                  <a:buChar char="•"/>
                </a:pPr>
                <a:r>
                  <a:rPr lang="en-US" sz="1200">
                    <a:solidFill>
                      <a:schemeClr val="bg1"/>
                    </a:solidFill>
                    <a:latin typeface="Aptos" panose="020B0004020202020204" pitchFamily="34" charset="0"/>
                  </a:rPr>
                  <a:t>Responsive Design</a:t>
                </a:r>
                <a:endParaRPr lang="en-IN" sz="1200">
                  <a:solidFill>
                    <a:schemeClr val="bg1"/>
                  </a:solidFill>
                  <a:latin typeface="Aptos" panose="020B0004020202020204" pitchFamily="34" charset="0"/>
                </a:endParaRPr>
              </a:p>
            </p:txBody>
          </p:sp>
        </p:grpSp>
        <p:grpSp>
          <p:nvGrpSpPr>
            <p:cNvPr id="51" name="Group 50">
              <a:extLst>
                <a:ext uri="{FF2B5EF4-FFF2-40B4-BE49-F238E27FC236}">
                  <a16:creationId xmlns:a16="http://schemas.microsoft.com/office/drawing/2014/main" id="{54F23A41-61F8-3879-F456-3CD129CE7016}"/>
                </a:ext>
              </a:extLst>
            </p:cNvPr>
            <p:cNvGrpSpPr/>
            <p:nvPr/>
          </p:nvGrpSpPr>
          <p:grpSpPr>
            <a:xfrm>
              <a:off x="5063201" y="1779781"/>
              <a:ext cx="2178202" cy="1165348"/>
              <a:chOff x="4925953" y="1779781"/>
              <a:chExt cx="2178202" cy="1165348"/>
            </a:xfrm>
          </p:grpSpPr>
          <p:sp>
            <p:nvSpPr>
              <p:cNvPr id="52" name="Rectangle 51">
                <a:extLst>
                  <a:ext uri="{FF2B5EF4-FFF2-40B4-BE49-F238E27FC236}">
                    <a16:creationId xmlns:a16="http://schemas.microsoft.com/office/drawing/2014/main" id="{DC3E4892-D88D-684A-782D-E64FF9ECB15D}"/>
                  </a:ext>
                </a:extLst>
              </p:cNvPr>
              <p:cNvSpPr/>
              <p:nvPr/>
            </p:nvSpPr>
            <p:spPr>
              <a:xfrm>
                <a:off x="4925953" y="1779781"/>
                <a:ext cx="2178202"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Integrations</a:t>
                </a:r>
                <a:endParaRPr lang="en-IN" sz="1200" b="1">
                  <a:solidFill>
                    <a:schemeClr val="bg1"/>
                  </a:solidFill>
                  <a:latin typeface="Aptos SemiBold" panose="020B0004020202020204" pitchFamily="34" charset="0"/>
                </a:endParaRPr>
              </a:p>
            </p:txBody>
          </p:sp>
          <p:sp>
            <p:nvSpPr>
              <p:cNvPr id="53" name="TextBox 52">
                <a:extLst>
                  <a:ext uri="{FF2B5EF4-FFF2-40B4-BE49-F238E27FC236}">
                    <a16:creationId xmlns:a16="http://schemas.microsoft.com/office/drawing/2014/main" id="{5EDA3D22-265E-F24E-308A-2576E4339DDD}"/>
                  </a:ext>
                </a:extLst>
              </p:cNvPr>
              <p:cNvSpPr txBox="1"/>
              <p:nvPr/>
            </p:nvSpPr>
            <p:spPr>
              <a:xfrm>
                <a:off x="4970967" y="2206465"/>
                <a:ext cx="2023636" cy="738664"/>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BI Integration with Databricks Unity Catalog</a:t>
                </a:r>
              </a:p>
              <a:p>
                <a:pPr marL="285750" indent="-285750" algn="l">
                  <a:buFont typeface="Arial" panose="020B0604020202020204" pitchFamily="34" charset="0"/>
                  <a:buChar char="•"/>
                </a:pPr>
                <a:r>
                  <a:rPr lang="en-US" sz="1200">
                    <a:solidFill>
                      <a:schemeClr val="bg1"/>
                    </a:solidFill>
                    <a:latin typeface="Aptos" panose="020B0004020202020204" pitchFamily="34" charset="0"/>
                  </a:rPr>
                  <a:t>Power App and Power BI Integration</a:t>
                </a:r>
                <a:endParaRPr lang="en-IN" sz="1200">
                  <a:solidFill>
                    <a:schemeClr val="bg1"/>
                  </a:solidFill>
                  <a:latin typeface="Aptos" panose="020B0004020202020204" pitchFamily="34" charset="0"/>
                </a:endParaRPr>
              </a:p>
            </p:txBody>
          </p:sp>
        </p:grpSp>
        <p:pic>
          <p:nvPicPr>
            <p:cNvPr id="54" name="Picture 2" descr="Power automate Icons, Logos, Symbols – Free Download PNG, SVG">
              <a:extLst>
                <a:ext uri="{FF2B5EF4-FFF2-40B4-BE49-F238E27FC236}">
                  <a16:creationId xmlns:a16="http://schemas.microsoft.com/office/drawing/2014/main" id="{A6556FBB-C4F7-C9D0-2A8A-EBF012EC23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17054" y="1229797"/>
              <a:ext cx="385024" cy="38502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F978A6C5-D175-8687-26EB-313F3BF55610}"/>
                </a:ext>
              </a:extLst>
            </p:cNvPr>
            <p:cNvGrpSpPr/>
            <p:nvPr/>
          </p:nvGrpSpPr>
          <p:grpSpPr>
            <a:xfrm>
              <a:off x="7506493" y="1779781"/>
              <a:ext cx="2178445" cy="1350014"/>
              <a:chOff x="7231754" y="1779781"/>
              <a:chExt cx="2178445" cy="1350014"/>
            </a:xfrm>
          </p:grpSpPr>
          <p:sp>
            <p:nvSpPr>
              <p:cNvPr id="56" name="Rectangle 55">
                <a:extLst>
                  <a:ext uri="{FF2B5EF4-FFF2-40B4-BE49-F238E27FC236}">
                    <a16:creationId xmlns:a16="http://schemas.microsoft.com/office/drawing/2014/main" id="{CA5B8A77-FDC0-94BC-98D0-BB254E1F54FB}"/>
                  </a:ext>
                </a:extLst>
              </p:cNvPr>
              <p:cNvSpPr/>
              <p:nvPr/>
            </p:nvSpPr>
            <p:spPr>
              <a:xfrm>
                <a:off x="7231997" y="1779781"/>
                <a:ext cx="2178202"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Data Store to Customer 360</a:t>
                </a:r>
                <a:endParaRPr lang="en-IN" sz="1200" b="1">
                  <a:solidFill>
                    <a:schemeClr val="bg1"/>
                  </a:solidFill>
                  <a:latin typeface="Aptos SemiBold" panose="020B0004020202020204" pitchFamily="34" charset="0"/>
                </a:endParaRPr>
              </a:p>
            </p:txBody>
          </p:sp>
          <p:sp>
            <p:nvSpPr>
              <p:cNvPr id="57" name="TextBox 56">
                <a:extLst>
                  <a:ext uri="{FF2B5EF4-FFF2-40B4-BE49-F238E27FC236}">
                    <a16:creationId xmlns:a16="http://schemas.microsoft.com/office/drawing/2014/main" id="{F5880F4D-0042-411B-2DE3-F64C5CEE0819}"/>
                  </a:ext>
                </a:extLst>
              </p:cNvPr>
              <p:cNvSpPr txBox="1"/>
              <p:nvPr/>
            </p:nvSpPr>
            <p:spPr>
              <a:xfrm>
                <a:off x="7231754" y="2206465"/>
                <a:ext cx="2178203" cy="923330"/>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App data inputs sync back to semantic layer (customer 360 app) through Dataverse, SharePoint, and power automate</a:t>
                </a:r>
              </a:p>
            </p:txBody>
          </p:sp>
        </p:grpSp>
        <p:sp>
          <p:nvSpPr>
            <p:cNvPr id="58" name="TextBox 57">
              <a:extLst>
                <a:ext uri="{FF2B5EF4-FFF2-40B4-BE49-F238E27FC236}">
                  <a16:creationId xmlns:a16="http://schemas.microsoft.com/office/drawing/2014/main" id="{E120FA51-70C7-FC13-3E8B-DDBB10A58F4F}"/>
                </a:ext>
              </a:extLst>
            </p:cNvPr>
            <p:cNvSpPr txBox="1"/>
            <p:nvPr/>
          </p:nvSpPr>
          <p:spPr>
            <a:xfrm>
              <a:off x="11783455" y="1092711"/>
              <a:ext cx="408545" cy="36933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kern="0">
                  <a:solidFill>
                    <a:srgbClr val="000000"/>
                  </a:solidFill>
                  <a:ea typeface="+mj-ea"/>
                  <a:cs typeface="+mj-cs"/>
                  <a:sym typeface="IBM Plex Sans Light"/>
                </a:rPr>
                <a:t>*</a:t>
              </a:r>
              <a:endParaRPr lang="en-US"/>
            </a:p>
          </p:txBody>
        </p:sp>
        <p:sp>
          <p:nvSpPr>
            <p:cNvPr id="59" name="TextBox 58">
              <a:extLst>
                <a:ext uri="{FF2B5EF4-FFF2-40B4-BE49-F238E27FC236}">
                  <a16:creationId xmlns:a16="http://schemas.microsoft.com/office/drawing/2014/main" id="{E2F78D91-5311-95B2-2EB3-20DE1B461EBC}"/>
                </a:ext>
              </a:extLst>
            </p:cNvPr>
            <p:cNvSpPr txBox="1"/>
            <p:nvPr/>
          </p:nvSpPr>
          <p:spPr>
            <a:xfrm>
              <a:off x="9823938" y="1781908"/>
              <a:ext cx="2422453" cy="1369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60" name="Rectangle 59">
              <a:extLst>
                <a:ext uri="{FF2B5EF4-FFF2-40B4-BE49-F238E27FC236}">
                  <a16:creationId xmlns:a16="http://schemas.microsoft.com/office/drawing/2014/main" id="{A168D262-1435-D0E8-2956-A6522B251F24}"/>
                </a:ext>
              </a:extLst>
            </p:cNvPr>
            <p:cNvSpPr/>
            <p:nvPr/>
          </p:nvSpPr>
          <p:spPr>
            <a:xfrm>
              <a:off x="9931423" y="1779781"/>
              <a:ext cx="2178202" cy="298834"/>
            </a:xfrm>
            <a:prstGeom prst="rect">
              <a:avLst/>
            </a:prstGeom>
            <a:solidFill>
              <a:srgbClr val="CCEFF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200" b="1">
                  <a:solidFill>
                    <a:schemeClr val="bg1"/>
                  </a:solidFill>
                  <a:latin typeface="Aptos SemiBold" panose="020B0004020202020204" pitchFamily="34" charset="0"/>
                </a:rPr>
                <a:t>Alerts/ Notifications*</a:t>
              </a:r>
              <a:endParaRPr lang="en-IN" sz="1200" b="1">
                <a:solidFill>
                  <a:schemeClr val="bg1"/>
                </a:solidFill>
                <a:latin typeface="Aptos SemiBold" panose="020B0004020202020204" pitchFamily="34" charset="0"/>
              </a:endParaRPr>
            </a:p>
          </p:txBody>
        </p:sp>
        <p:sp>
          <p:nvSpPr>
            <p:cNvPr id="61" name="TextBox 60">
              <a:extLst>
                <a:ext uri="{FF2B5EF4-FFF2-40B4-BE49-F238E27FC236}">
                  <a16:creationId xmlns:a16="http://schemas.microsoft.com/office/drawing/2014/main" id="{E72CE81A-3141-6397-8B12-913722FA46B1}"/>
                </a:ext>
              </a:extLst>
            </p:cNvPr>
            <p:cNvSpPr txBox="1"/>
            <p:nvPr/>
          </p:nvSpPr>
          <p:spPr>
            <a:xfrm>
              <a:off x="9925844" y="2164083"/>
              <a:ext cx="2178203" cy="553998"/>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200">
                  <a:solidFill>
                    <a:schemeClr val="bg1"/>
                  </a:solidFill>
                  <a:latin typeface="Aptos" panose="020B0004020202020204" pitchFamily="34" charset="0"/>
                </a:rPr>
                <a:t>Power Automate and Azure functions enabled email notifications</a:t>
              </a:r>
              <a:endParaRPr lang="en-IN" sz="1200">
                <a:solidFill>
                  <a:schemeClr val="bg1"/>
                </a:solidFill>
                <a:latin typeface="Aptos" panose="020B0004020202020204" pitchFamily="34" charset="0"/>
              </a:endParaRPr>
            </a:p>
          </p:txBody>
        </p:sp>
      </p:grpSp>
    </p:spTree>
    <p:extLst>
      <p:ext uri="{BB962C8B-B14F-4D97-AF65-F5344CB8AC3E}">
        <p14:creationId xmlns:p14="http://schemas.microsoft.com/office/powerpoint/2010/main" val="23966736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8600-4723-FB2B-486E-9A14FCE005C4}"/>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330C6459-D786-C1B5-6949-7D9C3D9863B1}"/>
              </a:ext>
            </a:extLst>
          </p:cNvPr>
          <p:cNvSpPr/>
          <p:nvPr/>
        </p:nvSpPr>
        <p:spPr>
          <a:xfrm>
            <a:off x="3634676" y="1242327"/>
            <a:ext cx="6569846" cy="47981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26" name="Rectangle 25">
            <a:extLst>
              <a:ext uri="{FF2B5EF4-FFF2-40B4-BE49-F238E27FC236}">
                <a16:creationId xmlns:a16="http://schemas.microsoft.com/office/drawing/2014/main" id="{25AE6085-A633-D41F-068B-B1548741482A}"/>
              </a:ext>
            </a:extLst>
          </p:cNvPr>
          <p:cNvSpPr/>
          <p:nvPr/>
        </p:nvSpPr>
        <p:spPr>
          <a:xfrm>
            <a:off x="3767239" y="1389383"/>
            <a:ext cx="1354254" cy="4104336"/>
          </a:xfrm>
          <a:prstGeom prst="rect">
            <a:avLst/>
          </a:prstGeom>
          <a:solidFill>
            <a:schemeClr val="tx1">
              <a:alpha val="77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28" name="Rectangle 27">
            <a:extLst>
              <a:ext uri="{FF2B5EF4-FFF2-40B4-BE49-F238E27FC236}">
                <a16:creationId xmlns:a16="http://schemas.microsoft.com/office/drawing/2014/main" id="{C08BC862-F1FB-F989-FBDA-ED9E47E9CAA6}"/>
              </a:ext>
            </a:extLst>
          </p:cNvPr>
          <p:cNvSpPr/>
          <p:nvPr/>
        </p:nvSpPr>
        <p:spPr>
          <a:xfrm>
            <a:off x="5209054" y="1389383"/>
            <a:ext cx="1454418" cy="4104336"/>
          </a:xfrm>
          <a:prstGeom prst="rect">
            <a:avLst/>
          </a:prstGeom>
          <a:solidFill>
            <a:schemeClr val="tx1">
              <a:alpha val="77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59" name="Rectangle 58">
            <a:extLst>
              <a:ext uri="{FF2B5EF4-FFF2-40B4-BE49-F238E27FC236}">
                <a16:creationId xmlns:a16="http://schemas.microsoft.com/office/drawing/2014/main" id="{15FDB899-329A-CD45-BF68-A6623A4D3C1F}"/>
              </a:ext>
            </a:extLst>
          </p:cNvPr>
          <p:cNvSpPr/>
          <p:nvPr/>
        </p:nvSpPr>
        <p:spPr>
          <a:xfrm>
            <a:off x="6805759" y="5085880"/>
            <a:ext cx="3342598" cy="644213"/>
          </a:xfrm>
          <a:prstGeom prst="rect">
            <a:avLst/>
          </a:prstGeom>
          <a:solidFill>
            <a:schemeClr val="tx1">
              <a:alpha val="77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latin typeface="Aptos" panose="020B0004020202020204" pitchFamily="34" charset="0"/>
              </a:rPr>
              <a:t>Analytics and Reporting Tables</a:t>
            </a:r>
          </a:p>
          <a:p>
            <a:pPr algn="ctr"/>
            <a:endParaRPr lang="en-IN" sz="1200">
              <a:solidFill>
                <a:schemeClr val="bg1"/>
              </a:solidFill>
              <a:latin typeface="Aptos" panose="020B0004020202020204" pitchFamily="34" charset="0"/>
            </a:endParaRPr>
          </a:p>
        </p:txBody>
      </p:sp>
      <p:sp>
        <p:nvSpPr>
          <p:cNvPr id="2" name="Rectangle 1">
            <a:extLst>
              <a:ext uri="{FF2B5EF4-FFF2-40B4-BE49-F238E27FC236}">
                <a16:creationId xmlns:a16="http://schemas.microsoft.com/office/drawing/2014/main" id="{EC52E68C-746D-FEAE-8E3F-9415F6F14857}"/>
              </a:ext>
            </a:extLst>
          </p:cNvPr>
          <p:cNvSpPr/>
          <p:nvPr/>
        </p:nvSpPr>
        <p:spPr>
          <a:xfrm>
            <a:off x="158785" y="1242329"/>
            <a:ext cx="1718067" cy="479818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37C34182-4733-ECC9-BC17-50107264AC6C}"/>
              </a:ext>
            </a:extLst>
          </p:cNvPr>
          <p:cNvSpPr txBox="1"/>
          <p:nvPr/>
        </p:nvSpPr>
        <p:spPr>
          <a:xfrm>
            <a:off x="154110" y="896955"/>
            <a:ext cx="1718067" cy="307777"/>
          </a:xfrm>
          <a:prstGeom prst="rect">
            <a:avLst/>
          </a:prstGeom>
          <a:noFill/>
        </p:spPr>
        <p:txBody>
          <a:bodyPr wrap="square" rtlCol="0">
            <a:spAutoFit/>
          </a:bodyPr>
          <a:lstStyle/>
          <a:p>
            <a:pPr algn="ctr"/>
            <a:r>
              <a:rPr lang="en-US" sz="1400" b="1">
                <a:solidFill>
                  <a:schemeClr val="bg1"/>
                </a:solidFill>
                <a:latin typeface="Aptos SemiBold" panose="020B0004020202020204" pitchFamily="34" charset="0"/>
              </a:rPr>
              <a:t>Data Sources</a:t>
            </a:r>
            <a:endParaRPr lang="en-IN" sz="1400" b="1">
              <a:solidFill>
                <a:schemeClr val="bg1"/>
              </a:solidFill>
              <a:latin typeface="Aptos SemiBold" panose="020B0004020202020204" pitchFamily="34" charset="0"/>
            </a:endParaRPr>
          </a:p>
        </p:txBody>
      </p:sp>
      <p:sp>
        <p:nvSpPr>
          <p:cNvPr id="5" name="Flowchart: Magnetic Disk 4">
            <a:extLst>
              <a:ext uri="{FF2B5EF4-FFF2-40B4-BE49-F238E27FC236}">
                <a16:creationId xmlns:a16="http://schemas.microsoft.com/office/drawing/2014/main" id="{C57DD6CB-0770-ADDF-F3BA-091BB12AA005}"/>
              </a:ext>
            </a:extLst>
          </p:cNvPr>
          <p:cNvSpPr/>
          <p:nvPr/>
        </p:nvSpPr>
        <p:spPr>
          <a:xfrm>
            <a:off x="514849" y="1612709"/>
            <a:ext cx="996593" cy="421240"/>
          </a:xfrm>
          <a:prstGeom prst="flowChartMagneticDisk">
            <a:avLst/>
          </a:prstGeom>
          <a:solidFill>
            <a:schemeClr val="bg1"/>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6" name="TextBox 5">
            <a:extLst>
              <a:ext uri="{FF2B5EF4-FFF2-40B4-BE49-F238E27FC236}">
                <a16:creationId xmlns:a16="http://schemas.microsoft.com/office/drawing/2014/main" id="{A6A8A697-2176-21BC-78C1-32597223967F}"/>
              </a:ext>
            </a:extLst>
          </p:cNvPr>
          <p:cNvSpPr txBox="1"/>
          <p:nvPr/>
        </p:nvSpPr>
        <p:spPr>
          <a:xfrm>
            <a:off x="158785" y="2131275"/>
            <a:ext cx="1718067"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Databases</a:t>
            </a:r>
            <a:endParaRPr lang="en-IN" sz="1100" b="1">
              <a:solidFill>
                <a:schemeClr val="bg1"/>
              </a:solidFill>
              <a:latin typeface="Aptos" panose="020B0004020202020204" pitchFamily="34" charset="0"/>
            </a:endParaRPr>
          </a:p>
        </p:txBody>
      </p:sp>
      <p:sp>
        <p:nvSpPr>
          <p:cNvPr id="7" name="Flowchart: Multidocument 6">
            <a:extLst>
              <a:ext uri="{FF2B5EF4-FFF2-40B4-BE49-F238E27FC236}">
                <a16:creationId xmlns:a16="http://schemas.microsoft.com/office/drawing/2014/main" id="{CE9E9421-D20A-BC44-22A9-8EF6337479C7}"/>
              </a:ext>
            </a:extLst>
          </p:cNvPr>
          <p:cNvSpPr/>
          <p:nvPr/>
        </p:nvSpPr>
        <p:spPr>
          <a:xfrm>
            <a:off x="753896" y="2818144"/>
            <a:ext cx="433909" cy="505953"/>
          </a:xfrm>
          <a:prstGeom prst="flowChartMultidocument">
            <a:avLst/>
          </a:prstGeom>
          <a:solidFill>
            <a:schemeClr val="bg1"/>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8" name="TextBox 7">
            <a:extLst>
              <a:ext uri="{FF2B5EF4-FFF2-40B4-BE49-F238E27FC236}">
                <a16:creationId xmlns:a16="http://schemas.microsoft.com/office/drawing/2014/main" id="{9D5B4176-282C-33D6-9C02-3B6E43630F27}"/>
              </a:ext>
            </a:extLst>
          </p:cNvPr>
          <p:cNvSpPr txBox="1"/>
          <p:nvPr/>
        </p:nvSpPr>
        <p:spPr>
          <a:xfrm>
            <a:off x="158785" y="3437601"/>
            <a:ext cx="1718067"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Data Feeds/ Files</a:t>
            </a:r>
            <a:endParaRPr lang="en-IN" sz="1100" b="1">
              <a:solidFill>
                <a:schemeClr val="bg1"/>
              </a:solidFill>
              <a:latin typeface="Aptos" panose="020B0004020202020204" pitchFamily="34" charset="0"/>
            </a:endParaRPr>
          </a:p>
        </p:txBody>
      </p:sp>
      <p:pic>
        <p:nvPicPr>
          <p:cNvPr id="9" name="Picture 2" descr="Api - Free computer icons">
            <a:extLst>
              <a:ext uri="{FF2B5EF4-FFF2-40B4-BE49-F238E27FC236}">
                <a16:creationId xmlns:a16="http://schemas.microsoft.com/office/drawing/2014/main" id="{9D1BF50C-DA0C-1151-E023-BC19DC38A6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896" y="4056784"/>
            <a:ext cx="436729" cy="436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nterprise service bus Icon - Free PNG &amp; SVG 4344233 - Noun Project">
            <a:extLst>
              <a:ext uri="{FF2B5EF4-FFF2-40B4-BE49-F238E27FC236}">
                <a16:creationId xmlns:a16="http://schemas.microsoft.com/office/drawing/2014/main" id="{3708630B-99C7-108A-5638-572D618CDC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646" y="4676962"/>
            <a:ext cx="513069" cy="5130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E8335A-EE1F-DEC3-D9EB-AF702B57A992}"/>
              </a:ext>
            </a:extLst>
          </p:cNvPr>
          <p:cNvSpPr txBox="1"/>
          <p:nvPr/>
        </p:nvSpPr>
        <p:spPr>
          <a:xfrm>
            <a:off x="158785" y="5385577"/>
            <a:ext cx="1718067"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Enterprise Message Bus</a:t>
            </a:r>
            <a:endParaRPr lang="en-IN" sz="1100" b="1">
              <a:solidFill>
                <a:schemeClr val="bg1"/>
              </a:solidFill>
              <a:latin typeface="Aptos" panose="020B0004020202020204" pitchFamily="34" charset="0"/>
            </a:endParaRPr>
          </a:p>
        </p:txBody>
      </p:sp>
      <p:sp>
        <p:nvSpPr>
          <p:cNvPr id="12" name="Rectangle 11">
            <a:extLst>
              <a:ext uri="{FF2B5EF4-FFF2-40B4-BE49-F238E27FC236}">
                <a16:creationId xmlns:a16="http://schemas.microsoft.com/office/drawing/2014/main" id="{B17D2672-B301-1C1B-9FB8-D00E79BAA592}"/>
              </a:ext>
            </a:extLst>
          </p:cNvPr>
          <p:cNvSpPr/>
          <p:nvPr/>
        </p:nvSpPr>
        <p:spPr>
          <a:xfrm>
            <a:off x="1960345" y="1231449"/>
            <a:ext cx="1578801" cy="480906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B5CFD797-BD93-8D9C-3455-DFB5C129DDC7}"/>
              </a:ext>
            </a:extLst>
          </p:cNvPr>
          <p:cNvSpPr txBox="1"/>
          <p:nvPr/>
        </p:nvSpPr>
        <p:spPr>
          <a:xfrm>
            <a:off x="1960345" y="917616"/>
            <a:ext cx="1488574" cy="307777"/>
          </a:xfrm>
          <a:prstGeom prst="rect">
            <a:avLst/>
          </a:prstGeom>
          <a:noFill/>
        </p:spPr>
        <p:txBody>
          <a:bodyPr wrap="square" rtlCol="0">
            <a:spAutoFit/>
          </a:bodyPr>
          <a:lstStyle/>
          <a:p>
            <a:pPr algn="ctr"/>
            <a:r>
              <a:rPr lang="en-US" sz="1400" b="1">
                <a:solidFill>
                  <a:schemeClr val="bg1"/>
                </a:solidFill>
                <a:latin typeface="Aptos SemiBold" panose="020B0004020202020204" pitchFamily="34" charset="0"/>
              </a:rPr>
              <a:t>Data Integration</a:t>
            </a:r>
            <a:endParaRPr lang="en-IN" sz="1400" b="1">
              <a:solidFill>
                <a:schemeClr val="bg1"/>
              </a:solidFill>
              <a:latin typeface="Aptos SemiBold" panose="020B0004020202020204" pitchFamily="34" charset="0"/>
            </a:endParaRPr>
          </a:p>
        </p:txBody>
      </p:sp>
      <p:sp>
        <p:nvSpPr>
          <p:cNvPr id="14" name="TextBox 13">
            <a:extLst>
              <a:ext uri="{FF2B5EF4-FFF2-40B4-BE49-F238E27FC236}">
                <a16:creationId xmlns:a16="http://schemas.microsoft.com/office/drawing/2014/main" id="{C781D298-58AD-921D-23A2-B68BB3640944}"/>
              </a:ext>
            </a:extLst>
          </p:cNvPr>
          <p:cNvSpPr txBox="1"/>
          <p:nvPr/>
        </p:nvSpPr>
        <p:spPr>
          <a:xfrm>
            <a:off x="1894393" y="2109314"/>
            <a:ext cx="1718067"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Application Integration</a:t>
            </a:r>
            <a:endParaRPr lang="en-IN" sz="1100" b="1">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F07BF6F9-46ED-210D-B88D-BC37BA4277C2}"/>
              </a:ext>
            </a:extLst>
          </p:cNvPr>
          <p:cNvSpPr txBox="1"/>
          <p:nvPr/>
        </p:nvSpPr>
        <p:spPr>
          <a:xfrm>
            <a:off x="1821080" y="3437601"/>
            <a:ext cx="1718067"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ETL/ ELT Tools</a:t>
            </a:r>
            <a:endParaRPr lang="en-IN" sz="1100" b="1">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8D9EA3E6-3165-D79F-0C24-BE43F0E86061}"/>
              </a:ext>
            </a:extLst>
          </p:cNvPr>
          <p:cNvSpPr txBox="1"/>
          <p:nvPr/>
        </p:nvSpPr>
        <p:spPr>
          <a:xfrm>
            <a:off x="1892286" y="5390344"/>
            <a:ext cx="1718067" cy="430887"/>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Cloud Integration Services</a:t>
            </a:r>
            <a:endParaRPr lang="en-IN" sz="1100" b="1">
              <a:solidFill>
                <a:schemeClr val="bg1"/>
              </a:solidFill>
              <a:latin typeface="Aptos" panose="020B0004020202020204" pitchFamily="34" charset="0"/>
            </a:endParaRPr>
          </a:p>
        </p:txBody>
      </p:sp>
      <p:pic>
        <p:nvPicPr>
          <p:cNvPr id="17" name="Picture 6" descr="Cloud computing - Free networking icons">
            <a:extLst>
              <a:ext uri="{FF2B5EF4-FFF2-40B4-BE49-F238E27FC236}">
                <a16:creationId xmlns:a16="http://schemas.microsoft.com/office/drawing/2014/main" id="{CFB0C3CE-66C8-CE35-8AF9-C242007301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6079" y="4646147"/>
            <a:ext cx="575353" cy="575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Etl Icons - Free SVG &amp; PNG Etl Images - Noun Project">
            <a:extLst>
              <a:ext uri="{FF2B5EF4-FFF2-40B4-BE49-F238E27FC236}">
                <a16:creationId xmlns:a16="http://schemas.microsoft.com/office/drawing/2014/main" id="{BF0950ED-6ECE-9F80-4576-1368B4846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9710" y="2833161"/>
            <a:ext cx="475919" cy="4759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ntegration&quot; Icon - Download for free – Iconduck">
            <a:extLst>
              <a:ext uri="{FF2B5EF4-FFF2-40B4-BE49-F238E27FC236}">
                <a16:creationId xmlns:a16="http://schemas.microsoft.com/office/drawing/2014/main" id="{C239426B-FBCA-41C7-84A3-79FD25B966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2596" y="1592387"/>
            <a:ext cx="433445" cy="46188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BB11671-15B8-64D8-EDED-303C6C40F90E}"/>
              </a:ext>
            </a:extLst>
          </p:cNvPr>
          <p:cNvSpPr/>
          <p:nvPr/>
        </p:nvSpPr>
        <p:spPr>
          <a:xfrm>
            <a:off x="10266168" y="1242327"/>
            <a:ext cx="1762537" cy="23987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27" name="TextBox 26">
            <a:extLst>
              <a:ext uri="{FF2B5EF4-FFF2-40B4-BE49-F238E27FC236}">
                <a16:creationId xmlns:a16="http://schemas.microsoft.com/office/drawing/2014/main" id="{D0903DB6-03AF-AAF0-9542-46D433A7D301}"/>
              </a:ext>
            </a:extLst>
          </p:cNvPr>
          <p:cNvSpPr txBox="1"/>
          <p:nvPr/>
        </p:nvSpPr>
        <p:spPr>
          <a:xfrm>
            <a:off x="3841466" y="5053603"/>
            <a:ext cx="1354255"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Bronze (Raw)</a:t>
            </a:r>
            <a:endParaRPr lang="en-IN" sz="1100" b="1">
              <a:solidFill>
                <a:schemeClr val="bg1"/>
              </a:solidFill>
              <a:latin typeface="Aptos" panose="020B0004020202020204" pitchFamily="34" charset="0"/>
            </a:endParaRPr>
          </a:p>
        </p:txBody>
      </p:sp>
      <p:sp>
        <p:nvSpPr>
          <p:cNvPr id="29" name="TextBox 28">
            <a:extLst>
              <a:ext uri="{FF2B5EF4-FFF2-40B4-BE49-F238E27FC236}">
                <a16:creationId xmlns:a16="http://schemas.microsoft.com/office/drawing/2014/main" id="{D7EC2BBA-AA67-7847-8E4B-E4066EAB8EF6}"/>
              </a:ext>
            </a:extLst>
          </p:cNvPr>
          <p:cNvSpPr txBox="1"/>
          <p:nvPr/>
        </p:nvSpPr>
        <p:spPr>
          <a:xfrm>
            <a:off x="5225519" y="5052878"/>
            <a:ext cx="1454418"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Silver (Cleansed)</a:t>
            </a:r>
            <a:endParaRPr lang="en-IN" sz="1100" b="1">
              <a:solidFill>
                <a:schemeClr val="bg1"/>
              </a:solidFill>
              <a:latin typeface="Aptos" panose="020B0004020202020204" pitchFamily="34" charset="0"/>
            </a:endParaRPr>
          </a:p>
        </p:txBody>
      </p:sp>
      <p:sp>
        <p:nvSpPr>
          <p:cNvPr id="30" name="Rectangle 29">
            <a:extLst>
              <a:ext uri="{FF2B5EF4-FFF2-40B4-BE49-F238E27FC236}">
                <a16:creationId xmlns:a16="http://schemas.microsoft.com/office/drawing/2014/main" id="{FA5690DC-4EF6-9757-0EEE-7BE1596CB8E7}"/>
              </a:ext>
            </a:extLst>
          </p:cNvPr>
          <p:cNvSpPr/>
          <p:nvPr/>
        </p:nvSpPr>
        <p:spPr>
          <a:xfrm>
            <a:off x="5321726" y="4553551"/>
            <a:ext cx="1140432" cy="832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700">
                <a:solidFill>
                  <a:schemeClr val="bg1"/>
                </a:solidFill>
                <a:latin typeface="Aptos" panose="020B0004020202020204" pitchFamily="34" charset="0"/>
              </a:rPr>
              <a:t>CLEANSED, DQ VALIDATED, NORMALIZED, ENRICHED</a:t>
            </a:r>
            <a:endParaRPr lang="en-IN" sz="700">
              <a:solidFill>
                <a:schemeClr val="bg1"/>
              </a:solidFill>
              <a:latin typeface="Aptos" panose="020B0004020202020204" pitchFamily="34" charset="0"/>
            </a:endParaRPr>
          </a:p>
        </p:txBody>
      </p:sp>
      <p:sp>
        <p:nvSpPr>
          <p:cNvPr id="31" name="Rectangle 30">
            <a:extLst>
              <a:ext uri="{FF2B5EF4-FFF2-40B4-BE49-F238E27FC236}">
                <a16:creationId xmlns:a16="http://schemas.microsoft.com/office/drawing/2014/main" id="{1B738369-9158-DC18-B548-3F27D13E4A30}"/>
              </a:ext>
            </a:extLst>
          </p:cNvPr>
          <p:cNvSpPr/>
          <p:nvPr/>
        </p:nvSpPr>
        <p:spPr>
          <a:xfrm>
            <a:off x="6805759" y="1389380"/>
            <a:ext cx="3342598" cy="352942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33" name="Rectangle 32">
            <a:extLst>
              <a:ext uri="{FF2B5EF4-FFF2-40B4-BE49-F238E27FC236}">
                <a16:creationId xmlns:a16="http://schemas.microsoft.com/office/drawing/2014/main" id="{41892F68-2488-2BD1-2D74-2ABD42F7D7D1}"/>
              </a:ext>
            </a:extLst>
          </p:cNvPr>
          <p:cNvSpPr/>
          <p:nvPr/>
        </p:nvSpPr>
        <p:spPr>
          <a:xfrm>
            <a:off x="6961027" y="1872994"/>
            <a:ext cx="1451912" cy="908609"/>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bg1"/>
                </a:solidFill>
                <a:latin typeface="Aptos" panose="020B0004020202020204" pitchFamily="34" charset="0"/>
              </a:rPr>
              <a:t>Customer Order: </a:t>
            </a:r>
            <a:r>
              <a:rPr lang="en-US" sz="1000">
                <a:solidFill>
                  <a:schemeClr val="bg1"/>
                </a:solidFill>
                <a:latin typeface="Aptos" panose="020B0004020202020204" pitchFamily="34" charset="0"/>
              </a:rPr>
              <a:t>Order Flow – SAP </a:t>
            </a:r>
          </a:p>
        </p:txBody>
      </p:sp>
      <p:sp>
        <p:nvSpPr>
          <p:cNvPr id="34" name="Rectangle 33">
            <a:extLst>
              <a:ext uri="{FF2B5EF4-FFF2-40B4-BE49-F238E27FC236}">
                <a16:creationId xmlns:a16="http://schemas.microsoft.com/office/drawing/2014/main" id="{595A1D83-2B91-E7A6-F7E3-0C7C43DE5C7A}"/>
              </a:ext>
            </a:extLst>
          </p:cNvPr>
          <p:cNvSpPr/>
          <p:nvPr/>
        </p:nvSpPr>
        <p:spPr>
          <a:xfrm>
            <a:off x="6896700" y="3079445"/>
            <a:ext cx="3171083" cy="1456774"/>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indent="-228600">
              <a:buAutoNum type="arabicPeriod"/>
            </a:pPr>
            <a:r>
              <a:rPr lang="en-US" sz="1000" b="1">
                <a:solidFill>
                  <a:schemeClr val="bg1"/>
                </a:solidFill>
                <a:latin typeface="Aptos" panose="020B0004020202020204" pitchFamily="34" charset="0"/>
              </a:rPr>
              <a:t>Customer Order flow – </a:t>
            </a:r>
            <a:r>
              <a:rPr lang="en-US" sz="1000">
                <a:solidFill>
                  <a:schemeClr val="bg1"/>
                </a:solidFill>
                <a:latin typeface="Aptos" panose="020B0004020202020204" pitchFamily="34" charset="0"/>
              </a:rPr>
              <a:t>TMS , WMS</a:t>
            </a:r>
          </a:p>
          <a:p>
            <a:pPr marL="228600" indent="-228600">
              <a:buAutoNum type="arabicPeriod"/>
            </a:pPr>
            <a:r>
              <a:rPr lang="en-US" sz="1000" b="1">
                <a:solidFill>
                  <a:schemeClr val="bg1"/>
                </a:solidFill>
                <a:latin typeface="Aptos" panose="020B0004020202020204" pitchFamily="34" charset="0"/>
              </a:rPr>
              <a:t>Shipping performance </a:t>
            </a:r>
            <a:r>
              <a:rPr lang="en-US" sz="1000">
                <a:solidFill>
                  <a:schemeClr val="bg1"/>
                </a:solidFill>
                <a:latin typeface="Aptos" panose="020B0004020202020204" pitchFamily="34" charset="0"/>
              </a:rPr>
              <a:t>&amp;</a:t>
            </a:r>
            <a:r>
              <a:rPr lang="en-US" sz="1000" b="1">
                <a:solidFill>
                  <a:schemeClr val="bg1"/>
                </a:solidFill>
                <a:latin typeface="Aptos" panose="020B0004020202020204" pitchFamily="34" charset="0"/>
              </a:rPr>
              <a:t> Forecast gap filling </a:t>
            </a:r>
          </a:p>
          <a:p>
            <a:pPr marL="228600" indent="-228600">
              <a:buAutoNum type="arabicPeriod"/>
            </a:pPr>
            <a:r>
              <a:rPr lang="en-US" sz="1000" b="1">
                <a:solidFill>
                  <a:schemeClr val="bg1"/>
                </a:solidFill>
                <a:latin typeface="Aptos" panose="020B0004020202020204" pitchFamily="34" charset="0"/>
              </a:rPr>
              <a:t>Initiative and Promo Tracker - </a:t>
            </a:r>
            <a:r>
              <a:rPr lang="en-US" sz="1000">
                <a:solidFill>
                  <a:schemeClr val="bg1"/>
                </a:solidFill>
                <a:latin typeface="Aptos" panose="020B0004020202020204" pitchFamily="34" charset="0"/>
              </a:rPr>
              <a:t>Initiative Management</a:t>
            </a:r>
          </a:p>
          <a:p>
            <a:pPr marL="228600" indent="-228600">
              <a:buAutoNum type="arabicPeriod"/>
            </a:pPr>
            <a:r>
              <a:rPr lang="en-US" sz="1000" b="1">
                <a:solidFill>
                  <a:schemeClr val="bg1"/>
                </a:solidFill>
                <a:latin typeface="Aptos" panose="020B0004020202020204" pitchFamily="34" charset="0"/>
              </a:rPr>
              <a:t>Risk Management - </a:t>
            </a:r>
            <a:r>
              <a:rPr lang="en-US" sz="1000">
                <a:solidFill>
                  <a:schemeClr val="bg1"/>
                </a:solidFill>
                <a:latin typeface="Aptos" panose="020B0004020202020204" pitchFamily="34" charset="0"/>
              </a:rPr>
              <a:t>Alert tracker &amp; MIR/LIS</a:t>
            </a:r>
          </a:p>
          <a:p>
            <a:r>
              <a:rPr lang="en-US" sz="1000" b="1">
                <a:solidFill>
                  <a:schemeClr val="bg1"/>
                </a:solidFill>
                <a:latin typeface="Aptos" panose="020B0004020202020204" pitchFamily="34" charset="0"/>
              </a:rPr>
              <a:t>6.      Customer Health</a:t>
            </a:r>
          </a:p>
          <a:p>
            <a:pPr marL="685800" lvl="1" indent="-228600">
              <a:buFont typeface="Arial" panose="020B0604020202020204" pitchFamily="34" charset="0"/>
              <a:buChar char="•"/>
            </a:pPr>
            <a:r>
              <a:rPr lang="en-US" sz="1000">
                <a:solidFill>
                  <a:schemeClr val="bg1"/>
                </a:solidFill>
                <a:latin typeface="Aptos" panose="020B0004020202020204" pitchFamily="34" charset="0"/>
              </a:rPr>
              <a:t>Dispute Monitor</a:t>
            </a:r>
          </a:p>
          <a:p>
            <a:pPr marL="685800" lvl="1" indent="-228600">
              <a:buFont typeface="Arial" panose="020B0604020202020204" pitchFamily="34" charset="0"/>
              <a:buChar char="•"/>
            </a:pPr>
            <a:r>
              <a:rPr lang="en-US" sz="1000">
                <a:solidFill>
                  <a:schemeClr val="bg1"/>
                </a:solidFill>
                <a:latin typeface="Aptos" panose="020B0004020202020204" pitchFamily="34" charset="0"/>
              </a:rPr>
              <a:t>Pricing Simulation</a:t>
            </a:r>
          </a:p>
          <a:p>
            <a:pPr marL="685800" lvl="1" indent="-228600">
              <a:buFont typeface="Arial" panose="020B0604020202020204" pitchFamily="34" charset="0"/>
              <a:buChar char="•"/>
            </a:pPr>
            <a:r>
              <a:rPr lang="en-US" sz="1000">
                <a:solidFill>
                  <a:schemeClr val="bg1"/>
                </a:solidFill>
                <a:latin typeface="Aptos" panose="020B0004020202020204" pitchFamily="34" charset="0"/>
              </a:rPr>
              <a:t>Service</a:t>
            </a:r>
          </a:p>
        </p:txBody>
      </p:sp>
      <p:sp>
        <p:nvSpPr>
          <p:cNvPr id="37" name="TextBox 36">
            <a:extLst>
              <a:ext uri="{FF2B5EF4-FFF2-40B4-BE49-F238E27FC236}">
                <a16:creationId xmlns:a16="http://schemas.microsoft.com/office/drawing/2014/main" id="{42A9D598-6BA5-9E5E-AF34-8D1F47D48340}"/>
              </a:ext>
            </a:extLst>
          </p:cNvPr>
          <p:cNvSpPr txBox="1"/>
          <p:nvPr/>
        </p:nvSpPr>
        <p:spPr>
          <a:xfrm>
            <a:off x="6962581" y="5348824"/>
            <a:ext cx="3342598"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Gold (Curated)</a:t>
            </a:r>
            <a:endParaRPr lang="en-IN" sz="1100" b="1">
              <a:solidFill>
                <a:schemeClr val="bg1"/>
              </a:solidFill>
              <a:latin typeface="Aptos" panose="020B0004020202020204" pitchFamily="34" charset="0"/>
            </a:endParaRPr>
          </a:p>
        </p:txBody>
      </p:sp>
      <p:sp>
        <p:nvSpPr>
          <p:cNvPr id="38" name="TextBox 37">
            <a:extLst>
              <a:ext uri="{FF2B5EF4-FFF2-40B4-BE49-F238E27FC236}">
                <a16:creationId xmlns:a16="http://schemas.microsoft.com/office/drawing/2014/main" id="{0286635A-3671-7AB6-31A7-EAEA9266F3A0}"/>
              </a:ext>
            </a:extLst>
          </p:cNvPr>
          <p:cNvSpPr txBox="1"/>
          <p:nvPr/>
        </p:nvSpPr>
        <p:spPr>
          <a:xfrm>
            <a:off x="3671735" y="896956"/>
            <a:ext cx="6476622" cy="307777"/>
          </a:xfrm>
          <a:prstGeom prst="rect">
            <a:avLst/>
          </a:prstGeom>
          <a:noFill/>
        </p:spPr>
        <p:txBody>
          <a:bodyPr wrap="square" rtlCol="0">
            <a:spAutoFit/>
          </a:bodyPr>
          <a:lstStyle/>
          <a:p>
            <a:pPr algn="ctr"/>
            <a:r>
              <a:rPr lang="en-US" sz="1400" b="1">
                <a:solidFill>
                  <a:schemeClr val="bg1"/>
                </a:solidFill>
                <a:latin typeface="Aptos SemiBold" panose="020B0004020202020204" pitchFamily="34" charset="0"/>
              </a:rPr>
              <a:t>Lightweight Customer Data Platform</a:t>
            </a:r>
            <a:endParaRPr lang="en-IN" sz="1400" b="1">
              <a:solidFill>
                <a:schemeClr val="bg1"/>
              </a:solidFill>
              <a:latin typeface="Aptos SemiBold" panose="020B0004020202020204" pitchFamily="34" charset="0"/>
            </a:endParaRPr>
          </a:p>
        </p:txBody>
      </p:sp>
      <p:sp>
        <p:nvSpPr>
          <p:cNvPr id="39" name="TextBox 38">
            <a:extLst>
              <a:ext uri="{FF2B5EF4-FFF2-40B4-BE49-F238E27FC236}">
                <a16:creationId xmlns:a16="http://schemas.microsoft.com/office/drawing/2014/main" id="{EF7DADFE-BE55-E6C6-6966-027B872DF731}"/>
              </a:ext>
            </a:extLst>
          </p:cNvPr>
          <p:cNvSpPr txBox="1"/>
          <p:nvPr/>
        </p:nvSpPr>
        <p:spPr>
          <a:xfrm>
            <a:off x="10270524" y="896956"/>
            <a:ext cx="1752097" cy="307777"/>
          </a:xfrm>
          <a:prstGeom prst="rect">
            <a:avLst/>
          </a:prstGeom>
          <a:noFill/>
        </p:spPr>
        <p:txBody>
          <a:bodyPr wrap="square" rtlCol="0">
            <a:spAutoFit/>
          </a:bodyPr>
          <a:lstStyle/>
          <a:p>
            <a:pPr algn="ctr"/>
            <a:r>
              <a:rPr lang="en-US" sz="1400" b="1">
                <a:solidFill>
                  <a:schemeClr val="bg1"/>
                </a:solidFill>
                <a:latin typeface="Aptos SemiBold" panose="020B0004020202020204" pitchFamily="34" charset="0"/>
              </a:rPr>
              <a:t>Consumption</a:t>
            </a:r>
            <a:endParaRPr lang="en-IN" sz="1400" b="1">
              <a:solidFill>
                <a:schemeClr val="bg1"/>
              </a:solidFill>
              <a:latin typeface="Aptos SemiBold" panose="020B0004020202020204" pitchFamily="34" charset="0"/>
            </a:endParaRPr>
          </a:p>
        </p:txBody>
      </p:sp>
      <p:pic>
        <p:nvPicPr>
          <p:cNvPr id="40" name="Picture 12" descr="Power BI icon PNG and SVG Vector Free Download">
            <a:extLst>
              <a:ext uri="{FF2B5EF4-FFF2-40B4-BE49-F238E27FC236}">
                <a16:creationId xmlns:a16="http://schemas.microsoft.com/office/drawing/2014/main" id="{0A8E62AF-F0FF-2156-B00A-C28A6CCB745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74808" y="1404359"/>
            <a:ext cx="264647" cy="28666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56D96CDE-B2DF-48A5-35ED-E004D918914C}"/>
              </a:ext>
            </a:extLst>
          </p:cNvPr>
          <p:cNvSpPr txBox="1"/>
          <p:nvPr/>
        </p:nvSpPr>
        <p:spPr>
          <a:xfrm>
            <a:off x="10426774" y="1807282"/>
            <a:ext cx="1663577" cy="1477328"/>
          </a:xfrm>
          <a:prstGeom prst="rect">
            <a:avLst/>
          </a:prstGeom>
          <a:noFill/>
        </p:spPr>
        <p:txBody>
          <a:bodyPr wrap="square" lIns="91440" tIns="45720" rIns="91440" bIns="45720" rtlCol="0" anchor="t">
            <a:spAutoFit/>
          </a:bodyPr>
          <a:lstStyle/>
          <a:p>
            <a:pPr marL="184150" indent="-184150">
              <a:buFont typeface="Arial" panose="020B0604020202020204" pitchFamily="34" charset="0"/>
              <a:buChar char="•"/>
            </a:pPr>
            <a:r>
              <a:rPr lang="en-US" sz="1000">
                <a:solidFill>
                  <a:schemeClr val="bg1"/>
                </a:solidFill>
                <a:latin typeface="Aptos" panose="020B0004020202020204" pitchFamily="34" charset="0"/>
              </a:rPr>
              <a:t>Visualizations, Screens and app for functionality</a:t>
            </a:r>
          </a:p>
          <a:p>
            <a:pPr marL="184150" indent="-184150">
              <a:buFont typeface="Arial" panose="020B0604020202020204" pitchFamily="34" charset="0"/>
              <a:buChar char="•"/>
            </a:pPr>
            <a:r>
              <a:rPr lang="en-US" sz="1000">
                <a:solidFill>
                  <a:schemeClr val="bg1"/>
                </a:solidFill>
                <a:latin typeface="Aptos" panose="020B0004020202020204" pitchFamily="34" charset="0"/>
              </a:rPr>
              <a:t>Aggregated Fields</a:t>
            </a:r>
          </a:p>
          <a:p>
            <a:pPr marL="184150" indent="-184150">
              <a:buFont typeface="Arial" panose="020B0604020202020204" pitchFamily="34" charset="0"/>
              <a:buChar char="•"/>
            </a:pPr>
            <a:r>
              <a:rPr lang="en-US" sz="1000">
                <a:solidFill>
                  <a:schemeClr val="bg1"/>
                </a:solidFill>
                <a:latin typeface="Aptos" panose="020B0004020202020204" pitchFamily="34" charset="0"/>
              </a:rPr>
              <a:t>Calculated Fields</a:t>
            </a:r>
          </a:p>
          <a:p>
            <a:pPr marL="184150" indent="-184150">
              <a:buFont typeface="Arial" panose="020B0604020202020204" pitchFamily="34" charset="0"/>
              <a:buChar char="•"/>
            </a:pPr>
            <a:r>
              <a:rPr lang="en-US" sz="1000">
                <a:solidFill>
                  <a:schemeClr val="bg1"/>
                </a:solidFill>
                <a:latin typeface="Aptos" panose="020B0004020202020204" pitchFamily="34" charset="0"/>
              </a:rPr>
              <a:t>Role based access controls</a:t>
            </a:r>
          </a:p>
          <a:p>
            <a:pPr marL="184150" indent="-184150">
              <a:buFont typeface="Arial" panose="020B0604020202020204" pitchFamily="34" charset="0"/>
              <a:buChar char="•"/>
            </a:pPr>
            <a:r>
              <a:rPr lang="en-US" sz="1000">
                <a:solidFill>
                  <a:schemeClr val="bg1"/>
                </a:solidFill>
                <a:latin typeface="Aptos" panose="020B0004020202020204" pitchFamily="34" charset="0"/>
              </a:rPr>
              <a:t>Alert and Notifications</a:t>
            </a:r>
          </a:p>
          <a:p>
            <a:pPr marL="184150" indent="-184150">
              <a:buFont typeface="Arial" panose="020B0604020202020204" pitchFamily="34" charset="0"/>
              <a:buChar char="•"/>
            </a:pPr>
            <a:r>
              <a:rPr lang="en-US" sz="1000">
                <a:solidFill>
                  <a:schemeClr val="bg1"/>
                </a:solidFill>
                <a:latin typeface="Aptos" panose="020B0004020202020204" pitchFamily="34" charset="0"/>
              </a:rPr>
              <a:t>Simulation Tool</a:t>
            </a:r>
          </a:p>
        </p:txBody>
      </p:sp>
      <p:pic>
        <p:nvPicPr>
          <p:cNvPr id="43" name="Picture 42">
            <a:extLst>
              <a:ext uri="{FF2B5EF4-FFF2-40B4-BE49-F238E27FC236}">
                <a16:creationId xmlns:a16="http://schemas.microsoft.com/office/drawing/2014/main" id="{252F56DD-BB01-29F7-616D-A84526B1AB34}"/>
              </a:ext>
            </a:extLst>
          </p:cNvPr>
          <p:cNvPicPr>
            <a:picLocks noChangeAspect="1"/>
          </p:cNvPicPr>
          <p:nvPr/>
        </p:nvPicPr>
        <p:blipFill>
          <a:blip r:embed="rId9"/>
          <a:stretch>
            <a:fillRect/>
          </a:stretch>
        </p:blipFill>
        <p:spPr>
          <a:xfrm>
            <a:off x="4182126" y="1454618"/>
            <a:ext cx="255995" cy="255995"/>
          </a:xfrm>
          <a:prstGeom prst="rect">
            <a:avLst/>
          </a:prstGeom>
        </p:spPr>
      </p:pic>
      <p:pic>
        <p:nvPicPr>
          <p:cNvPr id="44" name="Picture 18" descr="Databricks logo - Social media &amp; Logos Icons">
            <a:extLst>
              <a:ext uri="{FF2B5EF4-FFF2-40B4-BE49-F238E27FC236}">
                <a16:creationId xmlns:a16="http://schemas.microsoft.com/office/drawing/2014/main" id="{8AF503D7-21F0-568C-F514-1C2DDF66CFE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86154" y="1470062"/>
            <a:ext cx="221849" cy="22184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3147D315-EBA4-A624-AC7C-B6E8E8E010C6}"/>
              </a:ext>
            </a:extLst>
          </p:cNvPr>
          <p:cNvPicPr>
            <a:picLocks noChangeAspect="1"/>
          </p:cNvPicPr>
          <p:nvPr/>
        </p:nvPicPr>
        <p:blipFill>
          <a:blip r:embed="rId9"/>
          <a:stretch>
            <a:fillRect/>
          </a:stretch>
        </p:blipFill>
        <p:spPr>
          <a:xfrm>
            <a:off x="5586013" y="1437570"/>
            <a:ext cx="255995" cy="255995"/>
          </a:xfrm>
          <a:prstGeom prst="rect">
            <a:avLst/>
          </a:prstGeom>
        </p:spPr>
      </p:pic>
      <p:pic>
        <p:nvPicPr>
          <p:cNvPr id="46" name="Picture 18" descr="Databricks logo - Social media &amp; Logos Icons">
            <a:extLst>
              <a:ext uri="{FF2B5EF4-FFF2-40B4-BE49-F238E27FC236}">
                <a16:creationId xmlns:a16="http://schemas.microsoft.com/office/drawing/2014/main" id="{C8E477B7-9620-C0A6-820A-47FE26842A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90041" y="1453014"/>
            <a:ext cx="221849" cy="221849"/>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A8269AF8-5EB7-7489-4E5C-8DB2D7EE9216}"/>
              </a:ext>
            </a:extLst>
          </p:cNvPr>
          <p:cNvGrpSpPr/>
          <p:nvPr/>
        </p:nvGrpSpPr>
        <p:grpSpPr>
          <a:xfrm>
            <a:off x="6874534" y="5117656"/>
            <a:ext cx="488100" cy="218218"/>
            <a:chOff x="6973081" y="4522350"/>
            <a:chExt cx="488100" cy="218218"/>
          </a:xfrm>
        </p:grpSpPr>
        <p:pic>
          <p:nvPicPr>
            <p:cNvPr id="47" name="Picture 46">
              <a:extLst>
                <a:ext uri="{FF2B5EF4-FFF2-40B4-BE49-F238E27FC236}">
                  <a16:creationId xmlns:a16="http://schemas.microsoft.com/office/drawing/2014/main" id="{BF4EA66A-4D8D-CC1F-D5D7-15AF88A83020}"/>
                </a:ext>
              </a:extLst>
            </p:cNvPr>
            <p:cNvPicPr>
              <a:picLocks noChangeAspect="1"/>
            </p:cNvPicPr>
            <p:nvPr/>
          </p:nvPicPr>
          <p:blipFill>
            <a:blip r:embed="rId9"/>
            <a:stretch>
              <a:fillRect/>
            </a:stretch>
          </p:blipFill>
          <p:spPr>
            <a:xfrm>
              <a:off x="6973081" y="4522350"/>
              <a:ext cx="218218" cy="218218"/>
            </a:xfrm>
            <a:prstGeom prst="rect">
              <a:avLst/>
            </a:prstGeom>
          </p:spPr>
        </p:pic>
        <p:pic>
          <p:nvPicPr>
            <p:cNvPr id="48" name="Picture 18" descr="Databricks logo - Social media &amp; Logos Icons">
              <a:extLst>
                <a:ext uri="{FF2B5EF4-FFF2-40B4-BE49-F238E27FC236}">
                  <a16:creationId xmlns:a16="http://schemas.microsoft.com/office/drawing/2014/main" id="{7EA6D0B2-E582-84B9-82B6-510B56487D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2070" y="4537793"/>
              <a:ext cx="189111" cy="189111"/>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18" descr="Databricks logo - Social media &amp; Logos Icons">
            <a:extLst>
              <a:ext uri="{FF2B5EF4-FFF2-40B4-BE49-F238E27FC236}">
                <a16:creationId xmlns:a16="http://schemas.microsoft.com/office/drawing/2014/main" id="{B9307590-4261-385C-8FB5-9E427D98E22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71862" y="1432463"/>
            <a:ext cx="230924" cy="23092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ED6160B3-3150-1A2A-04A4-D89BA1B1A1B1}"/>
              </a:ext>
            </a:extLst>
          </p:cNvPr>
          <p:cNvSpPr/>
          <p:nvPr/>
        </p:nvSpPr>
        <p:spPr>
          <a:xfrm>
            <a:off x="3729163" y="5774249"/>
            <a:ext cx="6419194" cy="235600"/>
          </a:xfrm>
          <a:prstGeom prst="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bg2"/>
                </a:solidFill>
                <a:latin typeface="Aptos" panose="020B0004020202020204" pitchFamily="34" charset="0"/>
              </a:rPr>
              <a:t>Data Governance | Data Security | Data Catalog | Data Lineage | Data Quality &amp; Validation | Logging, Monitoring &amp; Alerts | DevOps | DataOps</a:t>
            </a:r>
            <a:endParaRPr lang="en-IN" sz="800">
              <a:solidFill>
                <a:schemeClr val="bg2"/>
              </a:solidFill>
              <a:latin typeface="Aptos" panose="020B0004020202020204" pitchFamily="34" charset="0"/>
            </a:endParaRPr>
          </a:p>
        </p:txBody>
      </p:sp>
      <p:sp>
        <p:nvSpPr>
          <p:cNvPr id="52" name="TextBox 51">
            <a:extLst>
              <a:ext uri="{FF2B5EF4-FFF2-40B4-BE49-F238E27FC236}">
                <a16:creationId xmlns:a16="http://schemas.microsoft.com/office/drawing/2014/main" id="{D2BF6DBB-456D-1CFA-E04B-55121311CDE7}"/>
              </a:ext>
            </a:extLst>
          </p:cNvPr>
          <p:cNvSpPr txBox="1"/>
          <p:nvPr/>
        </p:nvSpPr>
        <p:spPr>
          <a:xfrm>
            <a:off x="288555" y="6127653"/>
            <a:ext cx="10405223" cy="369332"/>
          </a:xfrm>
          <a:prstGeom prst="rect">
            <a:avLst/>
          </a:prstGeom>
          <a:noFill/>
        </p:spPr>
        <p:txBody>
          <a:bodyPr wrap="square" rtlCol="0">
            <a:spAutoFit/>
          </a:bodyPr>
          <a:lstStyle/>
          <a:p>
            <a:r>
              <a:rPr lang="en-US" sz="900">
                <a:solidFill>
                  <a:schemeClr val="bg1"/>
                </a:solidFill>
                <a:latin typeface="Aptos" panose="020B0004020202020204" pitchFamily="34" charset="0"/>
              </a:rPr>
              <a:t>Note: This is the overall Solution Architecture. Brillio scope includes creation of semantic data layer, and consumption layer. The data governance, quality, monitoring etc. will be in scope only for semantic data layer and consumption layer. Other upstream and downstream components will be fully functional and available to Brillio team at start of the engagement. We will reuse</a:t>
            </a:r>
            <a:endParaRPr lang="en-IN" sz="900">
              <a:solidFill>
                <a:schemeClr val="bg1"/>
              </a:solidFill>
              <a:latin typeface="Aptos" panose="020B0004020202020204" pitchFamily="34" charset="0"/>
            </a:endParaRPr>
          </a:p>
        </p:txBody>
      </p:sp>
      <p:sp>
        <p:nvSpPr>
          <p:cNvPr id="61" name="Arrow: Right 60">
            <a:extLst>
              <a:ext uri="{FF2B5EF4-FFF2-40B4-BE49-F238E27FC236}">
                <a16:creationId xmlns:a16="http://schemas.microsoft.com/office/drawing/2014/main" id="{35054238-1563-4582-9863-0AF9BEE53028}"/>
              </a:ext>
            </a:extLst>
          </p:cNvPr>
          <p:cNvSpPr/>
          <p:nvPr/>
        </p:nvSpPr>
        <p:spPr>
          <a:xfrm>
            <a:off x="6586636" y="2582134"/>
            <a:ext cx="321213" cy="36192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64" name="Arrow: Up 63">
            <a:extLst>
              <a:ext uri="{FF2B5EF4-FFF2-40B4-BE49-F238E27FC236}">
                <a16:creationId xmlns:a16="http://schemas.microsoft.com/office/drawing/2014/main" id="{AE380F07-5CE9-BBC5-D18F-E0DC4DFE28FB}"/>
              </a:ext>
            </a:extLst>
          </p:cNvPr>
          <p:cNvSpPr/>
          <p:nvPr/>
        </p:nvSpPr>
        <p:spPr>
          <a:xfrm>
            <a:off x="8273244" y="4878621"/>
            <a:ext cx="279390" cy="251347"/>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65" name="TextBox 64">
            <a:extLst>
              <a:ext uri="{FF2B5EF4-FFF2-40B4-BE49-F238E27FC236}">
                <a16:creationId xmlns:a16="http://schemas.microsoft.com/office/drawing/2014/main" id="{2D011055-ABDE-55A3-4390-9E6F6B386DD6}"/>
              </a:ext>
            </a:extLst>
          </p:cNvPr>
          <p:cNvSpPr txBox="1"/>
          <p:nvPr/>
        </p:nvSpPr>
        <p:spPr>
          <a:xfrm>
            <a:off x="7679795" y="1413335"/>
            <a:ext cx="1652845" cy="261610"/>
          </a:xfrm>
          <a:prstGeom prst="rect">
            <a:avLst/>
          </a:prstGeom>
          <a:noFill/>
        </p:spPr>
        <p:txBody>
          <a:bodyPr wrap="square" rtlCol="0">
            <a:spAutoFit/>
          </a:bodyPr>
          <a:lstStyle/>
          <a:p>
            <a:pPr algn="ctr"/>
            <a:r>
              <a:rPr lang="en-US" sz="1100" b="1">
                <a:solidFill>
                  <a:schemeClr val="bg1"/>
                </a:solidFill>
                <a:latin typeface="Aptos" panose="020B0004020202020204" pitchFamily="34" charset="0"/>
              </a:rPr>
              <a:t>Semantic Data Layer</a:t>
            </a:r>
            <a:endParaRPr lang="en-IN" sz="1100" b="1">
              <a:solidFill>
                <a:schemeClr val="bg1"/>
              </a:solidFill>
              <a:latin typeface="Aptos" panose="020B0004020202020204" pitchFamily="34" charset="0"/>
            </a:endParaRPr>
          </a:p>
        </p:txBody>
      </p:sp>
      <p:sp>
        <p:nvSpPr>
          <p:cNvPr id="67" name="TextBox 66">
            <a:extLst>
              <a:ext uri="{FF2B5EF4-FFF2-40B4-BE49-F238E27FC236}">
                <a16:creationId xmlns:a16="http://schemas.microsoft.com/office/drawing/2014/main" id="{69598EDD-4D54-6706-9E8E-8B3EE4476B48}"/>
              </a:ext>
            </a:extLst>
          </p:cNvPr>
          <p:cNvSpPr txBox="1"/>
          <p:nvPr/>
        </p:nvSpPr>
        <p:spPr>
          <a:xfrm>
            <a:off x="6874534" y="4623354"/>
            <a:ext cx="3171004" cy="249777"/>
          </a:xfrm>
          <a:prstGeom prst="rect">
            <a:avLst/>
          </a:prstGeom>
          <a:solidFill>
            <a:schemeClr val="tx1">
              <a:alpha val="62886"/>
            </a:schemeClr>
          </a:solidFill>
          <a:ln>
            <a:solidFill>
              <a:schemeClr val="tx2"/>
            </a:solidFill>
          </a:ln>
        </p:spPr>
        <p:txBody>
          <a:bodyPr wrap="square" rtlCol="0">
            <a:spAutoFit/>
          </a:bodyPr>
          <a:lstStyle/>
          <a:p>
            <a:pPr algn="ctr"/>
            <a:r>
              <a:rPr lang="en-US" sz="1000">
                <a:solidFill>
                  <a:schemeClr val="bg1"/>
                </a:solidFill>
                <a:latin typeface="Aptos" panose="020B0004020202020204" pitchFamily="34" charset="0"/>
              </a:rPr>
              <a:t>Data Quality, Validation, Logging, Monitoring &amp; Alerts</a:t>
            </a:r>
            <a:endParaRPr lang="en-IN" sz="1000">
              <a:solidFill>
                <a:schemeClr val="bg1"/>
              </a:solidFill>
              <a:latin typeface="Aptos" panose="020B0004020202020204" pitchFamily="34" charset="0"/>
            </a:endParaRPr>
          </a:p>
        </p:txBody>
      </p:sp>
      <p:sp>
        <p:nvSpPr>
          <p:cNvPr id="68" name="Arrow: Right 67">
            <a:extLst>
              <a:ext uri="{FF2B5EF4-FFF2-40B4-BE49-F238E27FC236}">
                <a16:creationId xmlns:a16="http://schemas.microsoft.com/office/drawing/2014/main" id="{9C7591B0-146D-842B-5983-82B2DEA2B0BA}"/>
              </a:ext>
            </a:extLst>
          </p:cNvPr>
          <p:cNvSpPr/>
          <p:nvPr/>
        </p:nvSpPr>
        <p:spPr>
          <a:xfrm>
            <a:off x="10105561" y="2147859"/>
            <a:ext cx="321213" cy="36192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22" name="Rectangle 21">
            <a:extLst>
              <a:ext uri="{FF2B5EF4-FFF2-40B4-BE49-F238E27FC236}">
                <a16:creationId xmlns:a16="http://schemas.microsoft.com/office/drawing/2014/main" id="{2ADE6E40-1280-81C7-3851-8B4985FB5C79}"/>
              </a:ext>
            </a:extLst>
          </p:cNvPr>
          <p:cNvSpPr/>
          <p:nvPr/>
        </p:nvSpPr>
        <p:spPr>
          <a:xfrm>
            <a:off x="10276606" y="3722721"/>
            <a:ext cx="1762537" cy="22871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pic>
        <p:nvPicPr>
          <p:cNvPr id="41" name="Picture 14" descr="Microsoft Power Apps icon in Windows 11 Color Style">
            <a:extLst>
              <a:ext uri="{FF2B5EF4-FFF2-40B4-BE49-F238E27FC236}">
                <a16:creationId xmlns:a16="http://schemas.microsoft.com/office/drawing/2014/main" id="{4AE295E2-4E47-6D7A-A0DC-2A7AADB2C5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18686" y="3827906"/>
            <a:ext cx="276644" cy="2918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SV file - Free interface icons">
            <a:extLst>
              <a:ext uri="{FF2B5EF4-FFF2-40B4-BE49-F238E27FC236}">
                <a16:creationId xmlns:a16="http://schemas.microsoft.com/office/drawing/2014/main" id="{E715B4D4-699B-7FB6-6878-4469FD5B62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30900" y="4167489"/>
            <a:ext cx="259192" cy="2591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398311E-519E-0B19-1240-E8691A5131D8}"/>
              </a:ext>
            </a:extLst>
          </p:cNvPr>
          <p:cNvSpPr txBox="1"/>
          <p:nvPr/>
        </p:nvSpPr>
        <p:spPr>
          <a:xfrm>
            <a:off x="10414487" y="4885168"/>
            <a:ext cx="1595847" cy="707886"/>
          </a:xfrm>
          <a:prstGeom prst="rect">
            <a:avLst/>
          </a:prstGeom>
          <a:noFill/>
        </p:spPr>
        <p:txBody>
          <a:bodyPr wrap="square" lIns="91440" tIns="45720" rIns="91440" bIns="45720" rtlCol="0" anchor="t">
            <a:spAutoFit/>
          </a:bodyPr>
          <a:lstStyle/>
          <a:p>
            <a:pPr marL="184150" indent="-184150">
              <a:buFont typeface="Arial" panose="020B0604020202020204" pitchFamily="34" charset="0"/>
              <a:buChar char="•"/>
            </a:pPr>
            <a:r>
              <a:rPr lang="en-US" sz="1000">
                <a:solidFill>
                  <a:schemeClr val="bg1"/>
                </a:solidFill>
                <a:latin typeface="Aptos" panose="020B0004020202020204" pitchFamily="34" charset="0"/>
              </a:rPr>
              <a:t>Process automations, Email notifications</a:t>
            </a:r>
          </a:p>
          <a:p>
            <a:pPr marL="184150" indent="-184150">
              <a:buFont typeface="Arial" panose="020B0604020202020204" pitchFamily="34" charset="0"/>
              <a:buChar char="•"/>
            </a:pPr>
            <a:r>
              <a:rPr lang="en-US" sz="1000">
                <a:solidFill>
                  <a:schemeClr val="bg1"/>
                </a:solidFill>
                <a:latin typeface="Aptos" panose="020B0004020202020204" pitchFamily="34" charset="0"/>
              </a:rPr>
              <a:t>Custom connectors</a:t>
            </a:r>
          </a:p>
          <a:p>
            <a:pPr marL="184150" indent="-184150">
              <a:buFont typeface="Arial" panose="020B0604020202020204" pitchFamily="34" charset="0"/>
              <a:buChar char="•"/>
            </a:pPr>
            <a:r>
              <a:rPr lang="en-US" sz="1000">
                <a:solidFill>
                  <a:schemeClr val="bg1"/>
                </a:solidFill>
                <a:latin typeface="Aptos" panose="020B0004020202020204" pitchFamily="34" charset="0"/>
              </a:rPr>
              <a:t>Store data in CSV file</a:t>
            </a:r>
          </a:p>
        </p:txBody>
      </p:sp>
      <p:pic>
        <p:nvPicPr>
          <p:cNvPr id="24" name="Graphic 23">
            <a:extLst>
              <a:ext uri="{FF2B5EF4-FFF2-40B4-BE49-F238E27FC236}">
                <a16:creationId xmlns:a16="http://schemas.microsoft.com/office/drawing/2014/main" id="{9747175C-8038-68C9-87FE-73FF484C3E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30228" y="3826094"/>
            <a:ext cx="314694" cy="290237"/>
          </a:xfrm>
          <a:prstGeom prst="rect">
            <a:avLst/>
          </a:prstGeom>
        </p:spPr>
      </p:pic>
      <p:sp>
        <p:nvSpPr>
          <p:cNvPr id="53" name="Title 1">
            <a:extLst>
              <a:ext uri="{FF2B5EF4-FFF2-40B4-BE49-F238E27FC236}">
                <a16:creationId xmlns:a16="http://schemas.microsoft.com/office/drawing/2014/main" id="{948C3599-8450-F9C1-9F26-EB504F96154E}"/>
              </a:ext>
            </a:extLst>
          </p:cNvPr>
          <p:cNvSpPr txBox="1">
            <a:spLocks/>
          </p:cNvSpPr>
          <p:nvPr/>
        </p:nvSpPr>
        <p:spPr>
          <a:xfrm>
            <a:off x="288555" y="299392"/>
            <a:ext cx="11606656" cy="386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73152" rIns="0" bIns="0"/>
          <a:lstStyle>
            <a:lvl1pPr marL="0" marR="0" indent="0" algn="l" defTabSz="1218948" rtl="0" eaLnBrk="1" latinLnBrk="0" hangingPunct="1">
              <a:lnSpc>
                <a:spcPct val="80000"/>
              </a:lnSpc>
              <a:spcBef>
                <a:spcPts val="0"/>
              </a:spcBef>
              <a:spcAft>
                <a:spcPts val="0"/>
              </a:spcAft>
              <a:buClrTx/>
              <a:buSzTx/>
              <a:buFontTx/>
              <a:buNone/>
              <a:tabLst/>
              <a:defRPr sz="3500" b="0" i="0" u="none" strike="noStrike" cap="none" spc="0" baseline="0">
                <a:solidFill>
                  <a:schemeClr val="bg1"/>
                </a:solidFill>
                <a:uFillTx/>
                <a:latin typeface="Aptos Light" panose="020B0004020202020204" pitchFamily="34" charset="0"/>
                <a:ea typeface="+mj-ea"/>
                <a:cs typeface="+mj-cs"/>
                <a:sym typeface="IBM Plex Sans Light"/>
              </a:defRPr>
            </a:lvl1pPr>
            <a:lvl2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7"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5"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1"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88" algn="l" defTabSz="1218948"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kern="0">
                <a:solidFill>
                  <a:srgbClr val="002060"/>
                </a:solidFill>
                <a:latin typeface="+mj-lt"/>
              </a:rPr>
              <a:t>Customer 360 - Solution Architecture </a:t>
            </a:r>
          </a:p>
        </p:txBody>
      </p:sp>
      <p:sp>
        <p:nvSpPr>
          <p:cNvPr id="63" name="Arrow: Right 60">
            <a:extLst>
              <a:ext uri="{FF2B5EF4-FFF2-40B4-BE49-F238E27FC236}">
                <a16:creationId xmlns:a16="http://schemas.microsoft.com/office/drawing/2014/main" id="{39B8455F-6C1F-8733-FE50-4D648BEEE488}"/>
              </a:ext>
            </a:extLst>
          </p:cNvPr>
          <p:cNvSpPr/>
          <p:nvPr/>
        </p:nvSpPr>
        <p:spPr>
          <a:xfrm>
            <a:off x="5059494" y="1469771"/>
            <a:ext cx="321213" cy="361921"/>
          </a:xfrm>
          <a:prstGeom prst="right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sp>
        <p:nvSpPr>
          <p:cNvPr id="66" name="Arrow: Right 60">
            <a:extLst>
              <a:ext uri="{FF2B5EF4-FFF2-40B4-BE49-F238E27FC236}">
                <a16:creationId xmlns:a16="http://schemas.microsoft.com/office/drawing/2014/main" id="{AC412873-470C-0293-F3B2-897C629A0BB6}"/>
              </a:ext>
            </a:extLst>
          </p:cNvPr>
          <p:cNvSpPr/>
          <p:nvPr/>
        </p:nvSpPr>
        <p:spPr>
          <a:xfrm>
            <a:off x="6586636" y="4855996"/>
            <a:ext cx="321213" cy="361921"/>
          </a:xfrm>
          <a:prstGeom prst="right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grpSp>
        <p:nvGrpSpPr>
          <p:cNvPr id="84" name="Group 83">
            <a:extLst>
              <a:ext uri="{FF2B5EF4-FFF2-40B4-BE49-F238E27FC236}">
                <a16:creationId xmlns:a16="http://schemas.microsoft.com/office/drawing/2014/main" id="{162AF36E-749F-5019-2E6D-1D7E76981506}"/>
              </a:ext>
            </a:extLst>
          </p:cNvPr>
          <p:cNvGrpSpPr/>
          <p:nvPr/>
        </p:nvGrpSpPr>
        <p:grpSpPr>
          <a:xfrm>
            <a:off x="7895154" y="6485825"/>
            <a:ext cx="2109754" cy="306126"/>
            <a:chOff x="3640851" y="6497053"/>
            <a:chExt cx="2109754" cy="306126"/>
          </a:xfrm>
        </p:grpSpPr>
        <p:sp>
          <p:nvSpPr>
            <p:cNvPr id="3" name="Rectangle 2">
              <a:extLst>
                <a:ext uri="{FF2B5EF4-FFF2-40B4-BE49-F238E27FC236}">
                  <a16:creationId xmlns:a16="http://schemas.microsoft.com/office/drawing/2014/main" id="{D7821132-1E7A-9F18-3AEA-5F6A53AB7DDB}"/>
                </a:ext>
              </a:extLst>
            </p:cNvPr>
            <p:cNvSpPr/>
            <p:nvPr/>
          </p:nvSpPr>
          <p:spPr bwMode="auto">
            <a:xfrm>
              <a:off x="3640851" y="6531625"/>
              <a:ext cx="216000" cy="216000"/>
            </a:xfrm>
            <a:prstGeom prst="rect">
              <a:avLst/>
            </a:prstGeom>
            <a:solidFill>
              <a:schemeClr val="accent2">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IN" sz="1400" b="0" i="0" u="none" strike="noStrike" cap="none" normalizeH="0" baseline="0">
                <a:ln>
                  <a:noFill/>
                </a:ln>
                <a:solidFill>
                  <a:schemeClr val="bg1"/>
                </a:solidFill>
                <a:effectLst/>
                <a:latin typeface="+mn-lt"/>
              </a:endParaRPr>
            </a:p>
          </p:txBody>
        </p:sp>
        <p:sp>
          <p:nvSpPr>
            <p:cNvPr id="32" name="TextBox 31">
              <a:extLst>
                <a:ext uri="{FF2B5EF4-FFF2-40B4-BE49-F238E27FC236}">
                  <a16:creationId xmlns:a16="http://schemas.microsoft.com/office/drawing/2014/main" id="{F821D9F6-7142-A47A-0747-F08D6691FEE3}"/>
                </a:ext>
              </a:extLst>
            </p:cNvPr>
            <p:cNvSpPr txBox="1"/>
            <p:nvPr/>
          </p:nvSpPr>
          <p:spPr>
            <a:xfrm>
              <a:off x="3893754" y="6497053"/>
              <a:ext cx="1856851" cy="306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l" defTabSz="2438400">
                <a:spcBef>
                  <a:spcPts val="2900"/>
                </a:spcBef>
                <a:buSzPct val="100000"/>
              </a:pPr>
              <a:r>
                <a:rPr lang="en-US" sz="1200" kern="0">
                  <a:solidFill>
                    <a:srgbClr val="000000"/>
                  </a:solidFill>
                  <a:ea typeface="+mj-ea"/>
                  <a:cs typeface="+mj-cs"/>
                  <a:sym typeface="IBM Plex Sans Light"/>
                </a:rPr>
                <a:t>Brillio Scope of Work</a:t>
              </a:r>
              <a:endParaRPr lang="en-IN" sz="1200" kern="0">
                <a:solidFill>
                  <a:srgbClr val="000000"/>
                </a:solidFill>
                <a:ea typeface="+mj-ea"/>
                <a:cs typeface="+mj-cs"/>
                <a:sym typeface="IBM Plex Sans Light"/>
              </a:endParaRPr>
            </a:p>
          </p:txBody>
        </p:sp>
      </p:grpSp>
      <p:sp>
        <p:nvSpPr>
          <p:cNvPr id="54" name="TextBox 53">
            <a:extLst>
              <a:ext uri="{FF2B5EF4-FFF2-40B4-BE49-F238E27FC236}">
                <a16:creationId xmlns:a16="http://schemas.microsoft.com/office/drawing/2014/main" id="{7C2B5466-B014-E8BC-9E8E-73D6C14DA4E1}"/>
              </a:ext>
            </a:extLst>
          </p:cNvPr>
          <p:cNvSpPr txBox="1"/>
          <p:nvPr/>
        </p:nvSpPr>
        <p:spPr>
          <a:xfrm>
            <a:off x="3982955" y="5284983"/>
            <a:ext cx="1134640" cy="1668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900" b="1" kern="0">
                <a:solidFill>
                  <a:srgbClr val="24A148"/>
                </a:solidFill>
                <a:ea typeface="+mj-ea"/>
                <a:cs typeface="+mj-cs"/>
                <a:sym typeface="IBM Plex Sans Light"/>
              </a:rPr>
              <a:t>Already Exists</a:t>
            </a:r>
            <a:endParaRPr lang="en-IN" sz="900" b="1" kern="0">
              <a:solidFill>
                <a:srgbClr val="24A148"/>
              </a:solidFill>
              <a:ea typeface="+mj-ea"/>
              <a:cs typeface="+mj-cs"/>
              <a:sym typeface="IBM Plex Sans Light"/>
            </a:endParaRPr>
          </a:p>
        </p:txBody>
      </p:sp>
      <p:sp>
        <p:nvSpPr>
          <p:cNvPr id="57" name="TextBox 56">
            <a:extLst>
              <a:ext uri="{FF2B5EF4-FFF2-40B4-BE49-F238E27FC236}">
                <a16:creationId xmlns:a16="http://schemas.microsoft.com/office/drawing/2014/main" id="{7652572F-03B8-2076-43C1-645F1512AF94}"/>
              </a:ext>
            </a:extLst>
          </p:cNvPr>
          <p:cNvSpPr txBox="1"/>
          <p:nvPr/>
        </p:nvSpPr>
        <p:spPr>
          <a:xfrm>
            <a:off x="5368177" y="5283541"/>
            <a:ext cx="1134640" cy="1668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900" b="1" kern="0">
                <a:solidFill>
                  <a:srgbClr val="24A148"/>
                </a:solidFill>
                <a:ea typeface="+mj-ea"/>
                <a:cs typeface="+mj-cs"/>
                <a:sym typeface="IBM Plex Sans Light"/>
              </a:rPr>
              <a:t>Already Exists</a:t>
            </a:r>
            <a:endParaRPr lang="en-IN" sz="900" b="1" kern="0">
              <a:solidFill>
                <a:srgbClr val="24A148"/>
              </a:solidFill>
              <a:ea typeface="+mj-ea"/>
              <a:cs typeface="+mj-cs"/>
              <a:sym typeface="IBM Plex Sans Light"/>
            </a:endParaRPr>
          </a:p>
        </p:txBody>
      </p:sp>
      <p:sp>
        <p:nvSpPr>
          <p:cNvPr id="58" name="TextBox 57">
            <a:extLst>
              <a:ext uri="{FF2B5EF4-FFF2-40B4-BE49-F238E27FC236}">
                <a16:creationId xmlns:a16="http://schemas.microsoft.com/office/drawing/2014/main" id="{8268C142-DA9B-15AA-934C-AEBCAEB70EEB}"/>
              </a:ext>
            </a:extLst>
          </p:cNvPr>
          <p:cNvSpPr txBox="1"/>
          <p:nvPr/>
        </p:nvSpPr>
        <p:spPr>
          <a:xfrm>
            <a:off x="8020667" y="5563221"/>
            <a:ext cx="1134640" cy="1668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900" b="1" kern="0">
                <a:solidFill>
                  <a:srgbClr val="24A148"/>
                </a:solidFill>
                <a:ea typeface="+mj-ea"/>
                <a:cs typeface="+mj-cs"/>
                <a:sym typeface="IBM Plex Sans Light"/>
              </a:rPr>
              <a:t>Already Exists</a:t>
            </a:r>
            <a:endParaRPr lang="en-IN" sz="900" b="1" kern="0">
              <a:solidFill>
                <a:srgbClr val="24A148"/>
              </a:solidFill>
              <a:ea typeface="+mj-ea"/>
              <a:cs typeface="+mj-cs"/>
              <a:sym typeface="IBM Plex Sans Light"/>
            </a:endParaRPr>
          </a:p>
        </p:txBody>
      </p:sp>
      <p:sp>
        <p:nvSpPr>
          <p:cNvPr id="62" name="Arrow: Down 61">
            <a:extLst>
              <a:ext uri="{FF2B5EF4-FFF2-40B4-BE49-F238E27FC236}">
                <a16:creationId xmlns:a16="http://schemas.microsoft.com/office/drawing/2014/main" id="{ADD5DFDE-A0C3-07C9-D8F6-0C8A74EB5AB4}"/>
              </a:ext>
            </a:extLst>
          </p:cNvPr>
          <p:cNvSpPr/>
          <p:nvPr/>
        </p:nvSpPr>
        <p:spPr bwMode="auto">
          <a:xfrm>
            <a:off x="10724687" y="4200497"/>
            <a:ext cx="165968" cy="24655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pic>
        <p:nvPicPr>
          <p:cNvPr id="2050" name="Picture 2" descr="Update forms and views (Preview feature) in Dataverse | Arun ...">
            <a:extLst>
              <a:ext uri="{FF2B5EF4-FFF2-40B4-BE49-F238E27FC236}">
                <a16:creationId xmlns:a16="http://schemas.microsoft.com/office/drawing/2014/main" id="{5C91698E-7B8F-95F1-B7A4-CFC47A30252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2899" y="4492800"/>
            <a:ext cx="792018" cy="267409"/>
          </a:xfrm>
          <a:prstGeom prst="rect">
            <a:avLst/>
          </a:prstGeom>
          <a:noFill/>
          <a:extLst>
            <a:ext uri="{909E8E84-426E-40DD-AFC4-6F175D3DCCD1}">
              <a14:hiddenFill xmlns:a14="http://schemas.microsoft.com/office/drawing/2010/main">
                <a:solidFill>
                  <a:srgbClr val="FFFFFF"/>
                </a:solidFill>
              </a14:hiddenFill>
            </a:ext>
          </a:extLst>
        </p:spPr>
      </p:pic>
      <p:sp>
        <p:nvSpPr>
          <p:cNvPr id="71" name="Arrow: Bent-Up 70">
            <a:extLst>
              <a:ext uri="{FF2B5EF4-FFF2-40B4-BE49-F238E27FC236}">
                <a16:creationId xmlns:a16="http://schemas.microsoft.com/office/drawing/2014/main" id="{F27AA2E5-AF02-0F99-258D-BE643894B8E7}"/>
              </a:ext>
            </a:extLst>
          </p:cNvPr>
          <p:cNvSpPr/>
          <p:nvPr/>
        </p:nvSpPr>
        <p:spPr bwMode="auto">
          <a:xfrm rot="16200000">
            <a:off x="9920640" y="3977356"/>
            <a:ext cx="645110" cy="342585"/>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a:solidFill>
                <a:schemeClr val="bg1"/>
              </a:solidFill>
              <a:latin typeface="Aptos" panose="020B0004020202020204" pitchFamily="34" charset="0"/>
            </a:endParaRPr>
          </a:p>
        </p:txBody>
      </p:sp>
      <p:pic>
        <p:nvPicPr>
          <p:cNvPr id="72" name="Picture 71">
            <a:extLst>
              <a:ext uri="{FF2B5EF4-FFF2-40B4-BE49-F238E27FC236}">
                <a16:creationId xmlns:a16="http://schemas.microsoft.com/office/drawing/2014/main" id="{A906A19B-736A-7702-C3B4-6C4D67992E9F}"/>
              </a:ext>
            </a:extLst>
          </p:cNvPr>
          <p:cNvPicPr>
            <a:picLocks noChangeAspect="1"/>
          </p:cNvPicPr>
          <p:nvPr/>
        </p:nvPicPr>
        <p:blipFill>
          <a:blip r:embed="rId17"/>
          <a:stretch>
            <a:fillRect/>
          </a:stretch>
        </p:blipFill>
        <p:spPr>
          <a:xfrm>
            <a:off x="11137959" y="4471204"/>
            <a:ext cx="269364" cy="269364"/>
          </a:xfrm>
          <a:prstGeom prst="rect">
            <a:avLst/>
          </a:prstGeom>
        </p:spPr>
      </p:pic>
      <p:sp>
        <p:nvSpPr>
          <p:cNvPr id="60" name="Rectangle 59">
            <a:extLst>
              <a:ext uri="{FF2B5EF4-FFF2-40B4-BE49-F238E27FC236}">
                <a16:creationId xmlns:a16="http://schemas.microsoft.com/office/drawing/2014/main" id="{3162A752-AC50-E22F-F649-27E2CDB2581F}"/>
              </a:ext>
            </a:extLst>
          </p:cNvPr>
          <p:cNvSpPr/>
          <p:nvPr/>
        </p:nvSpPr>
        <p:spPr>
          <a:xfrm>
            <a:off x="8503630" y="1872995"/>
            <a:ext cx="1554166" cy="597646"/>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bg1"/>
                </a:solidFill>
                <a:latin typeface="Aptos" panose="020B0004020202020204" pitchFamily="34" charset="0"/>
              </a:rPr>
              <a:t>  Customer Health:</a:t>
            </a:r>
          </a:p>
          <a:p>
            <a:pPr marL="628650" lvl="1" indent="-171450">
              <a:buFont typeface="Arial" panose="020B0604020202020204" pitchFamily="34" charset="0"/>
              <a:buChar char="•"/>
            </a:pPr>
            <a:r>
              <a:rPr lang="en-US" sz="1000">
                <a:solidFill>
                  <a:schemeClr val="bg1"/>
                </a:solidFill>
                <a:latin typeface="Aptos" panose="020B0004020202020204" pitchFamily="34" charset="0"/>
              </a:rPr>
              <a:t>Pricing</a:t>
            </a:r>
          </a:p>
          <a:p>
            <a:pPr marL="628650" lvl="1" indent="-171450">
              <a:buFont typeface="Arial" panose="020B0604020202020204" pitchFamily="34" charset="0"/>
              <a:buChar char="•"/>
            </a:pPr>
            <a:r>
              <a:rPr lang="en-US" sz="1000">
                <a:solidFill>
                  <a:schemeClr val="bg1"/>
                </a:solidFill>
                <a:latin typeface="Aptos" panose="020B0004020202020204" pitchFamily="34" charset="0"/>
              </a:rPr>
              <a:t>Scorecard</a:t>
            </a:r>
          </a:p>
        </p:txBody>
      </p:sp>
      <p:sp>
        <p:nvSpPr>
          <p:cNvPr id="69" name="Rectangle 68">
            <a:extLst>
              <a:ext uri="{FF2B5EF4-FFF2-40B4-BE49-F238E27FC236}">
                <a16:creationId xmlns:a16="http://schemas.microsoft.com/office/drawing/2014/main" id="{4A13A916-D3A9-B09F-F790-08BFCA4B4BB7}"/>
              </a:ext>
            </a:extLst>
          </p:cNvPr>
          <p:cNvSpPr/>
          <p:nvPr/>
        </p:nvSpPr>
        <p:spPr>
          <a:xfrm>
            <a:off x="8517736" y="2521046"/>
            <a:ext cx="1554166" cy="263433"/>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a:solidFill>
                  <a:schemeClr val="bg1"/>
                </a:solidFill>
                <a:latin typeface="Aptos" panose="020B0004020202020204" pitchFamily="34" charset="0"/>
              </a:rPr>
              <a:t>Cut Recovery</a:t>
            </a:r>
          </a:p>
        </p:txBody>
      </p:sp>
      <p:sp>
        <p:nvSpPr>
          <p:cNvPr id="73" name="Rectangle 72">
            <a:extLst>
              <a:ext uri="{FF2B5EF4-FFF2-40B4-BE49-F238E27FC236}">
                <a16:creationId xmlns:a16="http://schemas.microsoft.com/office/drawing/2014/main" id="{C13955D7-3A0C-D173-E4D5-785466E2205B}"/>
              </a:ext>
            </a:extLst>
          </p:cNvPr>
          <p:cNvSpPr/>
          <p:nvPr/>
        </p:nvSpPr>
        <p:spPr bwMode="auto">
          <a:xfrm>
            <a:off x="3875318" y="2060390"/>
            <a:ext cx="1143858" cy="949396"/>
          </a:xfrm>
          <a:prstGeom prst="rect">
            <a:avLst/>
          </a:prstGeom>
          <a:solidFill>
            <a:srgbClr val="CFD8DC"/>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bg1"/>
                </a:solidFill>
                <a:effectLst/>
                <a:latin typeface="+mn-lt"/>
              </a:rPr>
              <a:t>SAP</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solidFill>
                  <a:schemeClr val="bg1"/>
                </a:solidFill>
              </a:rPr>
              <a:t>SAP BW4</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bg1"/>
                </a:solidFill>
                <a:effectLst/>
                <a:latin typeface="+mn-lt"/>
              </a:rPr>
              <a:t>JDA/O9</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solidFill>
                  <a:schemeClr val="bg1"/>
                </a:solidFill>
              </a:rPr>
              <a:t>Coty Data Cloud</a:t>
            </a:r>
            <a:endParaRPr kumimoji="0" lang="en-US" sz="1000" b="0" i="0" u="none" strike="noStrike" cap="none" normalizeH="0" baseline="0">
              <a:ln>
                <a:noFill/>
              </a:ln>
              <a:solidFill>
                <a:schemeClr val="bg1"/>
              </a:solidFill>
              <a:effectLst/>
              <a:latin typeface="+mn-lt"/>
            </a:endParaRPr>
          </a:p>
        </p:txBody>
      </p:sp>
      <p:sp>
        <p:nvSpPr>
          <p:cNvPr id="74" name="TextBox 73">
            <a:extLst>
              <a:ext uri="{FF2B5EF4-FFF2-40B4-BE49-F238E27FC236}">
                <a16:creationId xmlns:a16="http://schemas.microsoft.com/office/drawing/2014/main" id="{490A9AE1-C4B4-656C-821B-B33F28C69655}"/>
              </a:ext>
            </a:extLst>
          </p:cNvPr>
          <p:cNvSpPr txBox="1"/>
          <p:nvPr/>
        </p:nvSpPr>
        <p:spPr>
          <a:xfrm>
            <a:off x="4071257" y="1831692"/>
            <a:ext cx="672608" cy="8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endParaRPr lang="en-US" kern="0">
              <a:solidFill>
                <a:srgbClr val="000000"/>
              </a:solidFill>
              <a:ea typeface="+mj-ea"/>
              <a:cs typeface="+mj-cs"/>
              <a:sym typeface="IBM Plex Sans Light"/>
            </a:endParaRPr>
          </a:p>
        </p:txBody>
      </p:sp>
      <p:sp>
        <p:nvSpPr>
          <p:cNvPr id="75" name="TextBox 74">
            <a:extLst>
              <a:ext uri="{FF2B5EF4-FFF2-40B4-BE49-F238E27FC236}">
                <a16:creationId xmlns:a16="http://schemas.microsoft.com/office/drawing/2014/main" id="{63E530B8-F8D1-2BC1-EEF5-47AAC98F9DD5}"/>
              </a:ext>
            </a:extLst>
          </p:cNvPr>
          <p:cNvSpPr txBox="1"/>
          <p:nvPr/>
        </p:nvSpPr>
        <p:spPr>
          <a:xfrm>
            <a:off x="8871857" y="299392"/>
            <a:ext cx="2266102" cy="35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6" name="Rectangle 75">
            <a:extLst>
              <a:ext uri="{FF2B5EF4-FFF2-40B4-BE49-F238E27FC236}">
                <a16:creationId xmlns:a16="http://schemas.microsoft.com/office/drawing/2014/main" id="{7A7836A0-CAE1-EF52-6AC9-0CF8E059E7C2}"/>
              </a:ext>
            </a:extLst>
          </p:cNvPr>
          <p:cNvSpPr/>
          <p:nvPr/>
        </p:nvSpPr>
        <p:spPr bwMode="auto">
          <a:xfrm>
            <a:off x="5362782" y="2072603"/>
            <a:ext cx="1143858" cy="949396"/>
          </a:xfrm>
          <a:prstGeom prst="rect">
            <a:avLst/>
          </a:prstGeom>
          <a:solidFill>
            <a:srgbClr val="CFD8DC"/>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bg1"/>
                </a:solidFill>
                <a:effectLst/>
                <a:latin typeface="+mn-lt"/>
              </a:rPr>
              <a:t>SAP</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solidFill>
                  <a:schemeClr val="bg1"/>
                </a:solidFill>
              </a:rPr>
              <a:t>SAP BW4</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bg1"/>
                </a:solidFill>
                <a:effectLst/>
                <a:latin typeface="+mn-lt"/>
              </a:rPr>
              <a:t>JDA/O9</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solidFill>
                  <a:schemeClr val="bg1"/>
                </a:solidFill>
              </a:rPr>
              <a:t>Coty Data Cloud</a:t>
            </a:r>
            <a:endParaRPr kumimoji="0" lang="en-US" sz="1000" b="0" i="0" u="none" strike="noStrike" cap="none" normalizeH="0" baseline="0">
              <a:ln>
                <a:noFill/>
              </a:ln>
              <a:solidFill>
                <a:schemeClr val="bg1"/>
              </a:solidFill>
              <a:effectLst/>
              <a:latin typeface="+mn-lt"/>
            </a:endParaRPr>
          </a:p>
        </p:txBody>
      </p:sp>
      <p:sp>
        <p:nvSpPr>
          <p:cNvPr id="77" name="TextBox 76">
            <a:extLst>
              <a:ext uri="{FF2B5EF4-FFF2-40B4-BE49-F238E27FC236}">
                <a16:creationId xmlns:a16="http://schemas.microsoft.com/office/drawing/2014/main" id="{47D7240F-C267-DCB1-69DD-F3110243C355}"/>
              </a:ext>
            </a:extLst>
          </p:cNvPr>
          <p:cNvSpPr txBox="1"/>
          <p:nvPr/>
        </p:nvSpPr>
        <p:spPr>
          <a:xfrm>
            <a:off x="3829723" y="1750448"/>
            <a:ext cx="1286119" cy="132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Phase 1</a:t>
            </a:r>
          </a:p>
        </p:txBody>
      </p:sp>
      <p:sp>
        <p:nvSpPr>
          <p:cNvPr id="78" name="TextBox 77">
            <a:extLst>
              <a:ext uri="{FF2B5EF4-FFF2-40B4-BE49-F238E27FC236}">
                <a16:creationId xmlns:a16="http://schemas.microsoft.com/office/drawing/2014/main" id="{08EA35EF-1124-C531-45DE-59D7361BF480}"/>
              </a:ext>
            </a:extLst>
          </p:cNvPr>
          <p:cNvSpPr txBox="1"/>
          <p:nvPr/>
        </p:nvSpPr>
        <p:spPr>
          <a:xfrm>
            <a:off x="5235010" y="1750448"/>
            <a:ext cx="1286119" cy="132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Phase 1</a:t>
            </a:r>
          </a:p>
        </p:txBody>
      </p:sp>
      <p:sp>
        <p:nvSpPr>
          <p:cNvPr id="79" name="TextBox 78">
            <a:extLst>
              <a:ext uri="{FF2B5EF4-FFF2-40B4-BE49-F238E27FC236}">
                <a16:creationId xmlns:a16="http://schemas.microsoft.com/office/drawing/2014/main" id="{E5510213-C6DD-634B-D6EA-E63E6EB5FD00}"/>
              </a:ext>
            </a:extLst>
          </p:cNvPr>
          <p:cNvSpPr txBox="1"/>
          <p:nvPr/>
        </p:nvSpPr>
        <p:spPr>
          <a:xfrm>
            <a:off x="3862396" y="3200671"/>
            <a:ext cx="1267984" cy="1526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184150" indent="-184150">
              <a:buFont typeface="Arial" panose="020B0604020202020204" pitchFamily="34" charset="0"/>
              <a:buChar char="•"/>
            </a:pPr>
            <a:endParaRPr lang="en-US" sz="1000">
              <a:solidFill>
                <a:schemeClr val="bg1"/>
              </a:solidFill>
              <a:latin typeface="Aptos" panose="020B0004020202020204" pitchFamily="34" charset="0"/>
            </a:endParaRPr>
          </a:p>
          <a:p>
            <a:pPr marL="184150" indent="-184150">
              <a:buFont typeface="Arial" panose="020B0604020202020204" pitchFamily="34" charset="0"/>
              <a:buChar char="•"/>
            </a:pPr>
            <a:r>
              <a:rPr lang="en-US" sz="1000">
                <a:solidFill>
                  <a:schemeClr val="bg1"/>
                </a:solidFill>
                <a:latin typeface="Aptos" panose="020B0004020202020204" pitchFamily="34" charset="0"/>
              </a:rPr>
              <a:t>WMS</a:t>
            </a:r>
          </a:p>
          <a:p>
            <a:pPr marL="184150" indent="-184150">
              <a:buFont typeface="Arial" panose="020B0604020202020204" pitchFamily="34" charset="0"/>
              <a:buChar char="•"/>
            </a:pPr>
            <a:r>
              <a:rPr lang="en-US" sz="1000">
                <a:solidFill>
                  <a:schemeClr val="bg1"/>
                </a:solidFill>
                <a:latin typeface="Aptos" panose="020B0004020202020204" pitchFamily="34" charset="0"/>
              </a:rPr>
              <a:t>Azure Notifications</a:t>
            </a:r>
          </a:p>
          <a:p>
            <a:pPr marL="184150" indent="-184150">
              <a:buFont typeface="Arial" panose="020B0604020202020204" pitchFamily="34" charset="0"/>
              <a:buChar char="•"/>
            </a:pPr>
            <a:r>
              <a:rPr lang="en-US" sz="1000">
                <a:solidFill>
                  <a:schemeClr val="bg1"/>
                </a:solidFill>
                <a:latin typeface="Aptos" panose="020B0004020202020204" pitchFamily="34" charset="0"/>
              </a:rPr>
              <a:t>Transportation (TMS)</a:t>
            </a:r>
          </a:p>
          <a:p>
            <a:pPr marL="184150" indent="-184150">
              <a:buFont typeface="Arial" panose="020B0604020202020204" pitchFamily="34" charset="0"/>
              <a:buChar char="•"/>
            </a:pPr>
            <a:r>
              <a:rPr lang="en-US" sz="1000">
                <a:solidFill>
                  <a:schemeClr val="bg1"/>
                </a:solidFill>
                <a:latin typeface="Aptos" panose="020B0004020202020204" pitchFamily="34" charset="0"/>
              </a:rPr>
              <a:t>High Radius</a:t>
            </a:r>
          </a:p>
          <a:p>
            <a:pPr marL="184150" indent="-184150">
              <a:buFont typeface="Arial" panose="020B0604020202020204" pitchFamily="34" charset="0"/>
              <a:buChar char="•"/>
            </a:pPr>
            <a:r>
              <a:rPr lang="en-US" sz="1000" err="1">
                <a:solidFill>
                  <a:schemeClr val="bg1"/>
                </a:solidFill>
                <a:latin typeface="Aptos" panose="020B0004020202020204" pitchFamily="34" charset="0"/>
              </a:rPr>
              <a:t>Blueplanner</a:t>
            </a:r>
            <a:endParaRPr lang="en-US" sz="1000">
              <a:solidFill>
                <a:schemeClr val="bg1"/>
              </a:solidFill>
              <a:latin typeface="Aptos" panose="020B0004020202020204" pitchFamily="34" charset="0"/>
            </a:endParaRPr>
          </a:p>
          <a:p>
            <a:pPr marL="184150" indent="-184150">
              <a:buFont typeface="Arial" panose="020B0604020202020204" pitchFamily="34" charset="0"/>
              <a:buChar char="•"/>
            </a:pPr>
            <a:r>
              <a:rPr lang="en-US" sz="1000">
                <a:solidFill>
                  <a:schemeClr val="bg1"/>
                </a:solidFill>
                <a:latin typeface="Aptos" panose="020B0004020202020204" pitchFamily="34" charset="0"/>
              </a:rPr>
              <a:t>Input Files</a:t>
            </a:r>
            <a:endParaRPr lang="en-IN" sz="1000">
              <a:solidFill>
                <a:schemeClr val="bg1"/>
              </a:solidFill>
              <a:latin typeface="Aptos" panose="020B0004020202020204" pitchFamily="34" charset="0"/>
            </a:endParaRPr>
          </a:p>
        </p:txBody>
      </p:sp>
      <p:sp>
        <p:nvSpPr>
          <p:cNvPr id="80" name="TextBox 79">
            <a:extLst>
              <a:ext uri="{FF2B5EF4-FFF2-40B4-BE49-F238E27FC236}">
                <a16:creationId xmlns:a16="http://schemas.microsoft.com/office/drawing/2014/main" id="{F75A2B00-EC5F-8D40-64FC-BF2A0719A1EC}"/>
              </a:ext>
            </a:extLst>
          </p:cNvPr>
          <p:cNvSpPr txBox="1"/>
          <p:nvPr/>
        </p:nvSpPr>
        <p:spPr>
          <a:xfrm>
            <a:off x="5362834" y="3211806"/>
            <a:ext cx="1267984" cy="1526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endParaRPr lang="en-US" sz="1000">
              <a:solidFill>
                <a:schemeClr val="bg1"/>
              </a:solidFill>
              <a:latin typeface="Aptos" panose="020B0004020202020204" pitchFamily="34" charset="0"/>
            </a:endParaRPr>
          </a:p>
          <a:p>
            <a:pPr marL="184150" indent="-184150">
              <a:buFont typeface="Arial" panose="020B0604020202020204" pitchFamily="34" charset="0"/>
              <a:buChar char="•"/>
            </a:pPr>
            <a:r>
              <a:rPr lang="en-US" sz="1000">
                <a:solidFill>
                  <a:schemeClr val="bg1"/>
                </a:solidFill>
                <a:latin typeface="Aptos" panose="020B0004020202020204" pitchFamily="34" charset="0"/>
              </a:rPr>
              <a:t>WMS</a:t>
            </a:r>
          </a:p>
          <a:p>
            <a:pPr marL="184150" indent="-184150">
              <a:buFont typeface="Arial" panose="020B0604020202020204" pitchFamily="34" charset="0"/>
              <a:buChar char="•"/>
            </a:pPr>
            <a:r>
              <a:rPr lang="en-US" sz="1000">
                <a:solidFill>
                  <a:schemeClr val="bg1"/>
                </a:solidFill>
                <a:latin typeface="Aptos" panose="020B0004020202020204" pitchFamily="34" charset="0"/>
              </a:rPr>
              <a:t>Databricks (calculations)</a:t>
            </a:r>
          </a:p>
          <a:p>
            <a:pPr marL="184150" indent="-184150">
              <a:buFont typeface="Arial" panose="020B0604020202020204" pitchFamily="34" charset="0"/>
              <a:buChar char="•"/>
            </a:pPr>
            <a:r>
              <a:rPr lang="en-US" sz="1000">
                <a:solidFill>
                  <a:schemeClr val="bg1"/>
                </a:solidFill>
                <a:latin typeface="Aptos" panose="020B0004020202020204" pitchFamily="34" charset="0"/>
              </a:rPr>
              <a:t>Azure Notifications</a:t>
            </a:r>
          </a:p>
          <a:p>
            <a:pPr marL="184150" indent="-184150">
              <a:buFont typeface="Arial" panose="020B0604020202020204" pitchFamily="34" charset="0"/>
              <a:buChar char="•"/>
            </a:pPr>
            <a:r>
              <a:rPr lang="en-US" sz="1000">
                <a:solidFill>
                  <a:schemeClr val="bg1"/>
                </a:solidFill>
                <a:latin typeface="Aptos" panose="020B0004020202020204" pitchFamily="34" charset="0"/>
              </a:rPr>
              <a:t>Transportation (TMS)</a:t>
            </a:r>
          </a:p>
          <a:p>
            <a:pPr marL="184150" indent="-184150">
              <a:buFont typeface="Arial" panose="020B0604020202020204" pitchFamily="34" charset="0"/>
              <a:buChar char="•"/>
            </a:pPr>
            <a:r>
              <a:rPr lang="en-US" sz="1000">
                <a:solidFill>
                  <a:schemeClr val="bg1"/>
                </a:solidFill>
                <a:latin typeface="Aptos" panose="020B0004020202020204" pitchFamily="34" charset="0"/>
              </a:rPr>
              <a:t>High Radius</a:t>
            </a:r>
          </a:p>
          <a:p>
            <a:pPr marL="184150" indent="-184150">
              <a:buFont typeface="Arial" panose="020B0604020202020204" pitchFamily="34" charset="0"/>
              <a:buChar char="•"/>
            </a:pPr>
            <a:r>
              <a:rPr lang="en-US" sz="1000" err="1">
                <a:solidFill>
                  <a:schemeClr val="bg1"/>
                </a:solidFill>
                <a:latin typeface="Aptos" panose="020B0004020202020204" pitchFamily="34" charset="0"/>
              </a:rPr>
              <a:t>Blueplanner</a:t>
            </a:r>
            <a:endParaRPr lang="en-US" sz="1000">
              <a:solidFill>
                <a:schemeClr val="bg1"/>
              </a:solidFill>
              <a:latin typeface="Aptos" panose="020B0004020202020204" pitchFamily="34" charset="0"/>
            </a:endParaRPr>
          </a:p>
          <a:p>
            <a:pPr marL="184150" indent="-184150">
              <a:buFont typeface="Arial" panose="020B0604020202020204" pitchFamily="34" charset="0"/>
              <a:buChar char="•"/>
            </a:pPr>
            <a:r>
              <a:rPr lang="en-US" sz="1000">
                <a:solidFill>
                  <a:schemeClr val="bg1"/>
                </a:solidFill>
                <a:latin typeface="Aptos" panose="020B0004020202020204" pitchFamily="34" charset="0"/>
              </a:rPr>
              <a:t>Input Files</a:t>
            </a:r>
          </a:p>
        </p:txBody>
      </p:sp>
      <p:sp>
        <p:nvSpPr>
          <p:cNvPr id="81" name="TextBox 80">
            <a:extLst>
              <a:ext uri="{FF2B5EF4-FFF2-40B4-BE49-F238E27FC236}">
                <a16:creationId xmlns:a16="http://schemas.microsoft.com/office/drawing/2014/main" id="{8D095A93-40C2-6DC9-7A88-0F3316E98C27}"/>
              </a:ext>
            </a:extLst>
          </p:cNvPr>
          <p:cNvSpPr txBox="1"/>
          <p:nvPr/>
        </p:nvSpPr>
        <p:spPr>
          <a:xfrm>
            <a:off x="7526274" y="1674863"/>
            <a:ext cx="1950148" cy="17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Phase 1</a:t>
            </a:r>
          </a:p>
        </p:txBody>
      </p:sp>
      <p:sp>
        <p:nvSpPr>
          <p:cNvPr id="82" name="TextBox 81">
            <a:extLst>
              <a:ext uri="{FF2B5EF4-FFF2-40B4-BE49-F238E27FC236}">
                <a16:creationId xmlns:a16="http://schemas.microsoft.com/office/drawing/2014/main" id="{C4EA8F04-9E53-9AA5-ADBA-3645CC3143D4}"/>
              </a:ext>
            </a:extLst>
          </p:cNvPr>
          <p:cNvSpPr txBox="1"/>
          <p:nvPr/>
        </p:nvSpPr>
        <p:spPr>
          <a:xfrm>
            <a:off x="7501471" y="2879085"/>
            <a:ext cx="1950148" cy="17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sz="1200" kern="0">
                <a:solidFill>
                  <a:srgbClr val="000000"/>
                </a:solidFill>
                <a:ea typeface="+mj-ea"/>
                <a:cs typeface="+mj-cs"/>
                <a:sym typeface="IBM Plex Sans Light"/>
              </a:rPr>
              <a:t>Next Phase</a:t>
            </a:r>
          </a:p>
        </p:txBody>
      </p:sp>
    </p:spTree>
    <p:extLst>
      <p:ext uri="{BB962C8B-B14F-4D97-AF65-F5344CB8AC3E}">
        <p14:creationId xmlns:p14="http://schemas.microsoft.com/office/powerpoint/2010/main" val="10781939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Light Slides">
  <a:themeElements>
    <a:clrScheme name="Brillio Design 2024">
      <a:dk1>
        <a:srgbClr val="000000"/>
      </a:dk1>
      <a:lt1>
        <a:srgbClr val="FFFFFF"/>
      </a:lt1>
      <a:dk2>
        <a:srgbClr val="001427"/>
      </a:dk2>
      <a:lt2>
        <a:srgbClr val="EAFEF6"/>
      </a:lt2>
      <a:accent1>
        <a:srgbClr val="2CC84D"/>
      </a:accent1>
      <a:accent2>
        <a:srgbClr val="88DD93"/>
      </a:accent2>
      <a:accent3>
        <a:srgbClr val="279386"/>
      </a:accent3>
      <a:accent4>
        <a:srgbClr val="004757"/>
      </a:accent4>
      <a:accent5>
        <a:srgbClr val="003466"/>
      </a:accent5>
      <a:accent6>
        <a:srgbClr val="88FF91"/>
      </a:accent6>
      <a:hlink>
        <a:srgbClr val="2CC84D"/>
      </a:hlink>
      <a:folHlink>
        <a:srgbClr val="2CC84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Light Slides">
  <a:themeElements>
    <a:clrScheme name="Coty OG">
      <a:dk1>
        <a:srgbClr val="002454"/>
      </a:dk1>
      <a:lt1>
        <a:srgbClr val="FFFFFF"/>
      </a:lt1>
      <a:dk2>
        <a:srgbClr val="000000"/>
      </a:dk2>
      <a:lt2>
        <a:srgbClr val="FEFFFF"/>
      </a:lt2>
      <a:accent1>
        <a:srgbClr val="002454"/>
      </a:accent1>
      <a:accent2>
        <a:srgbClr val="AFBEC4"/>
      </a:accent2>
      <a:accent3>
        <a:srgbClr val="EED9D9"/>
      </a:accent3>
      <a:accent4>
        <a:srgbClr val="EEBEB9"/>
      </a:accent4>
      <a:accent5>
        <a:srgbClr val="7ED6E7"/>
      </a:accent5>
      <a:accent6>
        <a:srgbClr val="68C0EC"/>
      </a:accent6>
      <a:hlink>
        <a:srgbClr val="FD5C47"/>
      </a:hlink>
      <a:folHlink>
        <a:srgbClr val="60818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6_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0F5AD70-6EA9-944E-B4BA-A4D0D16C5F96}" vid="{DB97FEB4-7F6A-A641-9CFC-DC6464280B4E}"/>
    </a:ext>
  </a:extLst>
</a:theme>
</file>

<file path=ppt/theme/theme5.xml><?xml version="1.0" encoding="utf-8"?>
<a:theme xmlns:a="http://schemas.openxmlformats.org/drawingml/2006/main" name="1_Cognizantnewbrand">
  <a:themeElements>
    <a:clrScheme name="Brillio">
      <a:dk1>
        <a:srgbClr val="201646"/>
      </a:dk1>
      <a:lt1>
        <a:srgbClr val="FFFFFF"/>
      </a:lt1>
      <a:dk2>
        <a:srgbClr val="000000"/>
      </a:dk2>
      <a:lt2>
        <a:srgbClr val="FFFFFF"/>
      </a:lt2>
      <a:accent1>
        <a:srgbClr val="2BC84C"/>
      </a:accent1>
      <a:accent2>
        <a:srgbClr val="0033A0"/>
      </a:accent2>
      <a:accent3>
        <a:srgbClr val="2C67FF"/>
      </a:accent3>
      <a:accent4>
        <a:srgbClr val="7BA0FF"/>
      </a:accent4>
      <a:accent5>
        <a:srgbClr val="00A685"/>
      </a:accent5>
      <a:accent6>
        <a:srgbClr val="424242"/>
      </a:accent6>
      <a:hlink>
        <a:srgbClr val="2BC84C"/>
      </a:hlink>
      <a:folHlink>
        <a:srgbClr val="2BC8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ppt/theme/theme6.xml><?xml version="1.0" encoding="utf-8"?>
<a:theme xmlns:a="http://schemas.openxmlformats.org/drawingml/2006/main" name="Light Slides">
  <a:themeElements>
    <a:clrScheme name="BrillioDesign Colors">
      <a:dk1>
        <a:srgbClr val="001427"/>
      </a:dk1>
      <a:lt1>
        <a:srgbClr val="FFFFFF"/>
      </a:lt1>
      <a:dk2>
        <a:srgbClr val="002448"/>
      </a:dk2>
      <a:lt2>
        <a:srgbClr val="EAFEF6"/>
      </a:lt2>
      <a:accent1>
        <a:srgbClr val="2CC84D"/>
      </a:accent1>
      <a:accent2>
        <a:srgbClr val="98F0AB"/>
      </a:accent2>
      <a:accent3>
        <a:srgbClr val="D5F7E1"/>
      </a:accent3>
      <a:accent4>
        <a:srgbClr val="004757"/>
      </a:accent4>
      <a:accent5>
        <a:srgbClr val="279386"/>
      </a:accent5>
      <a:accent6>
        <a:srgbClr val="79CEB5"/>
      </a:accent6>
      <a:hlink>
        <a:srgbClr val="2CC84D"/>
      </a:hlink>
      <a:folHlink>
        <a:srgbClr val="2CC84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65000"/>
              <a:lumOff val="3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D08B0EA8-419A-4C45-B18F-A9D9AD799F30}" vid="{75F26356-F7D1-4D60-B7DD-600C7FDB66C6}"/>
    </a:ext>
  </a:extLst>
</a:theme>
</file>

<file path=ppt/theme/theme8.xml><?xml version="1.0" encoding="utf-8"?>
<a:theme xmlns:a="http://schemas.openxmlformats.org/drawingml/2006/main" name="1.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0F5AD70-6EA9-944E-B4BA-A4D0D16C5F96}" vid="{DB97FEB4-7F6A-A641-9CFC-DC6464280B4E}"/>
    </a:ext>
  </a:extLst>
</a:theme>
</file>

<file path=ppt/theme/theme9.xml><?xml version="1.0" encoding="utf-8"?>
<a:theme xmlns:a="http://schemas.openxmlformats.org/drawingml/2006/main" name="2_Cognizantnewbrand">
  <a:themeElements>
    <a:clrScheme name="Brillio">
      <a:dk1>
        <a:srgbClr val="201646"/>
      </a:dk1>
      <a:lt1>
        <a:srgbClr val="FFFFFF"/>
      </a:lt1>
      <a:dk2>
        <a:srgbClr val="000000"/>
      </a:dk2>
      <a:lt2>
        <a:srgbClr val="FFFFFF"/>
      </a:lt2>
      <a:accent1>
        <a:srgbClr val="2BC84C"/>
      </a:accent1>
      <a:accent2>
        <a:srgbClr val="0033A0"/>
      </a:accent2>
      <a:accent3>
        <a:srgbClr val="2C67FF"/>
      </a:accent3>
      <a:accent4>
        <a:srgbClr val="7BA0FF"/>
      </a:accent4>
      <a:accent5>
        <a:srgbClr val="00A685"/>
      </a:accent5>
      <a:accent6>
        <a:srgbClr val="424242"/>
      </a:accent6>
      <a:hlink>
        <a:srgbClr val="2BC84C"/>
      </a:hlink>
      <a:folHlink>
        <a:srgbClr val="2BC8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6b68f484-29fa-47fd-8df8-9b68eb6318a2">
      <Terms xmlns="http://schemas.microsoft.com/office/infopath/2007/PartnerControls"/>
    </lcf76f155ced4ddcb4097134ff3c332f>
    <_ip_UnifiedCompliancePolicyProperties xmlns="http://schemas.microsoft.com/sharepoint/v3" xsi:nil="true"/>
    <TaxCatchAll xmlns="d3e3c10b-2b05-44b5-b337-f126f441e3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AB1B268054C47A48CE6C86BD12A81" ma:contentTypeVersion="20" ma:contentTypeDescription="Create a new document." ma:contentTypeScope="" ma:versionID="ab30ea72960ef851b8aca7000744ef07">
  <xsd:schema xmlns:xsd="http://www.w3.org/2001/XMLSchema" xmlns:xs="http://www.w3.org/2001/XMLSchema" xmlns:p="http://schemas.microsoft.com/office/2006/metadata/properties" xmlns:ns1="http://schemas.microsoft.com/sharepoint/v3" xmlns:ns2="6b68f484-29fa-47fd-8df8-9b68eb6318a2" xmlns:ns3="d3e3c10b-2b05-44b5-b337-f126f441e3b7" targetNamespace="http://schemas.microsoft.com/office/2006/metadata/properties" ma:root="true" ma:fieldsID="530be2db67fdb157785d90a6842675e7" ns1:_="" ns2:_="" ns3:_="">
    <xsd:import namespace="http://schemas.microsoft.com/sharepoint/v3"/>
    <xsd:import namespace="6b68f484-29fa-47fd-8df8-9b68eb6318a2"/>
    <xsd:import namespace="d3e3c10b-2b05-44b5-b337-f126f441e3b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68f484-29fa-47fd-8df8-9b68eb6318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6606b6d-53b6-450b-ace0-dee084e7b36a"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e3c10b-2b05-44b5-b337-f126f441e3b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ea5514a-5498-4261-8592-6be84e94c85d}" ma:internalName="TaxCatchAll" ma:showField="CatchAllData" ma:web="d3e3c10b-2b05-44b5-b337-f126f441e3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D4815A-FFEC-4842-B2FA-A9EA9FD42E5B}">
  <ds:schemaRefs>
    <ds:schemaRef ds:uri="6b68f484-29fa-47fd-8df8-9b68eb6318a2"/>
    <ds:schemaRef ds:uri="d3e3c10b-2b05-44b5-b337-f126f441e3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F89DFFB-EE05-4524-B604-4EABDCE1DA74}">
  <ds:schemaRefs>
    <ds:schemaRef ds:uri="6b68f484-29fa-47fd-8df8-9b68eb6318a2"/>
    <ds:schemaRef ds:uri="d3e3c10b-2b05-44b5-b337-f126f441e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7CA0BA-C043-42E3-90B3-1B834A9182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5384</Words>
  <Application>Microsoft Office PowerPoint</Application>
  <PresentationFormat>Widescreen</PresentationFormat>
  <Paragraphs>769</Paragraphs>
  <Slides>41</Slides>
  <Notes>25</Notes>
  <HiddenSlides>0</HiddenSlides>
  <MMClips>0</MMClips>
  <ScaleCrop>false</ScaleCrop>
  <HeadingPairs>
    <vt:vector size="8" baseType="variant">
      <vt:variant>
        <vt:lpstr>Fonts Used</vt:lpstr>
      </vt:variant>
      <vt:variant>
        <vt:i4>19</vt:i4>
      </vt:variant>
      <vt:variant>
        <vt:lpstr>Theme</vt:lpstr>
      </vt:variant>
      <vt:variant>
        <vt:i4>9</vt:i4>
      </vt:variant>
      <vt:variant>
        <vt:lpstr>Embedded OLE Servers</vt:lpstr>
      </vt:variant>
      <vt:variant>
        <vt:i4>2</vt:i4>
      </vt:variant>
      <vt:variant>
        <vt:lpstr>Slide Titles</vt:lpstr>
      </vt:variant>
      <vt:variant>
        <vt:i4>41</vt:i4>
      </vt:variant>
    </vt:vector>
  </HeadingPairs>
  <TitlesOfParts>
    <vt:vector size="71" baseType="lpstr">
      <vt:lpstr>Aptos</vt:lpstr>
      <vt:lpstr>Aptos Display</vt:lpstr>
      <vt:lpstr>Aptos Light</vt:lpstr>
      <vt:lpstr>Aptos SemiBold</vt:lpstr>
      <vt:lpstr>Arial</vt:lpstr>
      <vt:lpstr>Arial Black</vt:lpstr>
      <vt:lpstr>Arial,Sans-Serif</vt:lpstr>
      <vt:lpstr>Century Gothic</vt:lpstr>
      <vt:lpstr>Courier New</vt:lpstr>
      <vt:lpstr>Helvetica Neue UltraLight</vt:lpstr>
      <vt:lpstr>IBM Plex Sans</vt:lpstr>
      <vt:lpstr>IBM Plex Sans Light</vt:lpstr>
      <vt:lpstr>Open Sans</vt:lpstr>
      <vt:lpstr>Open Sans Extrabold</vt:lpstr>
      <vt:lpstr>Open Sans Light</vt:lpstr>
      <vt:lpstr>Outfit</vt:lpstr>
      <vt:lpstr>Poppins</vt:lpstr>
      <vt:lpstr>System Font Regular</vt:lpstr>
      <vt:lpstr>Wingdings 2</vt:lpstr>
      <vt:lpstr>1_Light Slides</vt:lpstr>
      <vt:lpstr>2_Light Slides</vt:lpstr>
      <vt:lpstr>1_office theme</vt:lpstr>
      <vt:lpstr>6_Brillio Dark Theme</vt:lpstr>
      <vt:lpstr>1_Cognizantnewbrand</vt:lpstr>
      <vt:lpstr>Light Slides</vt:lpstr>
      <vt:lpstr>3_Office Theme</vt:lpstr>
      <vt:lpstr>1.Brillio Dark Theme</vt:lpstr>
      <vt:lpstr>2_Cognizantnewbrand</vt:lpstr>
      <vt:lpstr>think-cell Slide</vt:lpstr>
      <vt:lpstr>Acrobat Document</vt:lpstr>
      <vt:lpstr>PowerPoint Presentation</vt:lpstr>
      <vt:lpstr>PowerPoint Presentation</vt:lpstr>
      <vt:lpstr>PowerPoint Presentation</vt:lpstr>
      <vt:lpstr>Our Understanding of the Ask</vt:lpstr>
      <vt:lpstr>PowerPoint Presentation</vt:lpstr>
      <vt:lpstr>PowerPoint Presentation</vt:lpstr>
      <vt:lpstr>PowerPoint Presentation</vt:lpstr>
      <vt:lpstr>PowerPoint Presentation</vt:lpstr>
      <vt:lpstr>PowerPoint Presentation</vt:lpstr>
      <vt:lpstr>Customer 360 - Solution Focus Areas- Phase 1</vt:lpstr>
      <vt:lpstr>Data Modeling for Semantic Data Layer</vt:lpstr>
      <vt:lpstr>PowerPoint Presentation</vt:lpstr>
      <vt:lpstr>Consumption - Power BI Connection with Databricks  Unity Catalog</vt:lpstr>
      <vt:lpstr>PowerPoint Presentation</vt:lpstr>
      <vt:lpstr>PowerPoint Presentation</vt:lpstr>
      <vt:lpstr>PowerPoint Presentation</vt:lpstr>
      <vt:lpstr>Brillio Key Frameworks / Accelerators</vt:lpstr>
      <vt:lpstr>PowerPoint Presentation</vt:lpstr>
      <vt:lpstr>PowerPoint Presentation</vt:lpstr>
      <vt:lpstr>PowerPoint Presentation</vt:lpstr>
      <vt:lpstr>Transforming with SAP Functional Modules Manufacturing, Supply Chain, and Financials</vt:lpstr>
      <vt:lpstr>PowerPoint Presentation</vt:lpstr>
      <vt:lpstr>Step 1: Building Coty's Customer 360: Key Tenets</vt:lpstr>
      <vt:lpstr>Step 2: Creating an Intuitive Customer 360 Interface</vt:lpstr>
      <vt:lpstr>PowerPoint Presentation</vt:lpstr>
      <vt:lpstr>PowerPoint Presentation</vt:lpstr>
      <vt:lpstr>PowerPoint Presentation</vt:lpstr>
      <vt:lpstr>PowerPoint Presentation</vt:lpstr>
      <vt:lpstr>Execution Approach – Agile Implementation</vt:lpstr>
      <vt:lpstr>Overall Execution Timeline</vt:lpstr>
      <vt:lpstr>Proposed Team Structure for Coty</vt:lpstr>
      <vt:lpstr>Governance Model</vt:lpstr>
      <vt:lpstr>Dependencies </vt:lpstr>
      <vt:lpstr>Dependencies </vt:lpstr>
      <vt:lpstr>PowerPoint Presentation</vt:lpstr>
      <vt:lpstr>McDonald’s File Ingestion Architecture Flow</vt:lpstr>
      <vt:lpstr>PowerPoint Presentation</vt:lpstr>
      <vt:lpstr>Solution Architecture to Enable CDP</vt:lpstr>
      <vt:lpstr>PowerPoint Presentation</vt:lpstr>
      <vt:lpstr>PowerPoint Presentation</vt:lpstr>
      <vt:lpstr>Solution Architecture for Next Gen Data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 Maduri</dc:creator>
  <cp:lastModifiedBy>Angeswaran Shanmugasundaram</cp:lastModifiedBy>
  <cp:revision>2</cp:revision>
  <dcterms:created xsi:type="dcterms:W3CDTF">2024-12-10T05:25:09Z</dcterms:created>
  <dcterms:modified xsi:type="dcterms:W3CDTF">2025-04-11T04:11:16Z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0x0101009EBAB1B268054C47A48CE6C86BD12A81</vt:lpwstr>
  </property>
  <property fmtid="{D5CDD505-2E9C-101B-9397-08002B2CF9AE}" pid="3" name="MediaServiceImageTags">
    <vt:lpwstr/>
  </property>
  <property fmtid="{D5CDD505-2E9C-101B-9397-08002B2CF9AE}" pid="4" name="MSIP_Label_2ae551e3-0043-40f0-9a67-12d995049d50_Enabled">
    <vt:lpwstr>true</vt:lpwstr>
  </property>
  <property fmtid="{D5CDD505-2E9C-101B-9397-08002B2CF9AE}" pid="5" name="MSIP_Label_2ae551e3-0043-40f0-9a67-12d995049d50_SetDate">
    <vt:lpwstr>2025-01-21T11:37:14Z</vt:lpwstr>
  </property>
  <property fmtid="{D5CDD505-2E9C-101B-9397-08002B2CF9AE}" pid="6" name="MSIP_Label_2ae551e3-0043-40f0-9a67-12d995049d50_Method">
    <vt:lpwstr>Privileged</vt:lpwstr>
  </property>
  <property fmtid="{D5CDD505-2E9C-101B-9397-08002B2CF9AE}" pid="7" name="MSIP_Label_2ae551e3-0043-40f0-9a67-12d995049d50_Name">
    <vt:lpwstr>Brillio Confidential</vt:lpwstr>
  </property>
  <property fmtid="{D5CDD505-2E9C-101B-9397-08002B2CF9AE}" pid="8" name="MSIP_Label_2ae551e3-0043-40f0-9a67-12d995049d50_SiteId">
    <vt:lpwstr>97984c2b-a229-4609-8185-ae84947bc3fc</vt:lpwstr>
  </property>
  <property fmtid="{D5CDD505-2E9C-101B-9397-08002B2CF9AE}" pid="9" name="MSIP_Label_2ae551e3-0043-40f0-9a67-12d995049d50_ActionId">
    <vt:lpwstr>6d48d888-cf0d-4ccf-8677-53763aa93d43</vt:lpwstr>
  </property>
  <property fmtid="{D5CDD505-2E9C-101B-9397-08002B2CF9AE}" pid="10" name="MSIP_Label_2ae551e3-0043-40f0-9a67-12d995049d50_ContentBits">
    <vt:lpwstr>0</vt:lpwstr>
  </property>
</Properties>
</file>